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0" d="100"/>
          <a:sy n="110" d="100"/>
        </p:scale>
        <p:origin x="-392" y="-112"/>
      </p:cViewPr>
      <p:guideLst>
        <p:guide orient="horz" pos="21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02.12.20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02.12.20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02.12.20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02.12.20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02.12.20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02.12.20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02.12.20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02.12.20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02.12.20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02.12.20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02.12.20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24913" y="1633828"/>
            <a:ext cx="308926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: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Е.Б. Левичев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44648"/>
            <a:ext cx="11442818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Публикация</a:t>
            </a:r>
            <a:r>
              <a:rPr lang="ru-RU" sz="1050" b="1" i="0" dirty="0" smtClean="0">
                <a:solidFill>
                  <a:srgbClr val="163470"/>
                </a:solidFill>
              </a:rPr>
              <a:t>: </a:t>
            </a:r>
            <a:r>
              <a:rPr lang="ru-RU" sz="1050" b="1" i="0" dirty="0">
                <a:solidFill>
                  <a:srgbClr val="163470"/>
                </a:solidFill>
              </a:rPr>
              <a:t>Левичев Е. Б</a:t>
            </a:r>
            <a:r>
              <a:rPr lang="ru-RU" sz="1050" b="1" i="0" dirty="0" smtClean="0">
                <a:solidFill>
                  <a:srgbClr val="163470"/>
                </a:solidFill>
              </a:rPr>
              <a:t>. и др</a:t>
            </a:r>
            <a:r>
              <a:rPr lang="ru-RU" sz="1050" b="1" i="0" dirty="0" smtClean="0">
                <a:solidFill>
                  <a:srgbClr val="163470"/>
                </a:solidFill>
              </a:rPr>
              <a:t>. </a:t>
            </a:r>
            <a:r>
              <a:rPr lang="ru-RU" sz="1050" b="1" i="0" dirty="0">
                <a:solidFill>
                  <a:srgbClr val="163470"/>
                </a:solidFill>
              </a:rPr>
              <a:t>Оптимизация магнитной структуры источника синхротронного излучения четвертого поколения СКИФ в Новосибирске. СИБИРСКИЙ ФИЗИЧЕСКИЙ ЖУРНАЛ 2020. Том 15, № 1 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5087" y="2272764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>
                <a:solidFill>
                  <a:srgbClr val="163470"/>
                </a:solidFill>
                <a:latin typeface="Calibri"/>
              </a:rPr>
              <a:t>В 2020 году завершен цикл работ по выбору окончательной конфигурации различных систем источника синхротронного излучения «СКИФ». Магнитная система основного кольца является одной из ключевых компонент проекта, которая определяет основные параметры и пользовательскую актуальность создаваемого источника. Главной целью работ была разработка рекордной по равновесному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эмиттансу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пучка магнитной структуры основного кольца с возможностью технической реализации составляющих магнитных элементов. В ходе работ была предложена оригинальная магнитная структура с рекордным в настоящее время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эмиттансом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для машин с энергией электронов 3 ГэВ (75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пкм·рад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).  Структура обеспечивает возможность использования мощных сверхпроводящих устройств для генерации пучков синхротронного и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ондуляторного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излучения.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415539"/>
            <a:ext cx="9931400" cy="346249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Проект магнитной системы синхротрона СКИФ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3527" y="5300007"/>
            <a:ext cx="4529667" cy="26160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noProof="0" dirty="0" smtClean="0">
                <a:solidFill>
                  <a:srgbClr val="163470"/>
                </a:solidFill>
                <a:latin typeface="Calibri"/>
              </a:rPr>
              <a:t>3</a:t>
            </a:r>
            <a:r>
              <a:rPr lang="en-US" sz="1100" noProof="0" dirty="0" smtClean="0">
                <a:solidFill>
                  <a:srgbClr val="163470"/>
                </a:solidFill>
                <a:latin typeface="Calibri"/>
              </a:rPr>
              <a:t>D </a:t>
            </a:r>
            <a:r>
              <a:rPr lang="ru-RU" sz="1100" noProof="0" dirty="0" smtClean="0">
                <a:solidFill>
                  <a:srgbClr val="163470"/>
                </a:solidFill>
                <a:latin typeface="Calibri"/>
              </a:rPr>
              <a:t>модель магнитной системы супер-периода синхротрона СКИФ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Изображение 1" descr="Супер-период 16 (MS16+MA16)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36" y="2264007"/>
            <a:ext cx="4728019" cy="297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8412</TotalTime>
  <Words>166</Words>
  <Application>Microsoft Macintosh PowerPoint</Application>
  <PresentationFormat>Другой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1_Тема Office</vt:lpstr>
      <vt:lpstr>Проект магнитной системы синхротрона СКИФ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Pavel Piminov</cp:lastModifiedBy>
  <cp:revision>641</cp:revision>
  <cp:lastPrinted>2020-01-14T01:52:00Z</cp:lastPrinted>
  <dcterms:created xsi:type="dcterms:W3CDTF">2019-05-20T10:35:54Z</dcterms:created>
  <dcterms:modified xsi:type="dcterms:W3CDTF">2020-12-02T05:59:48Z</dcterms:modified>
</cp:coreProperties>
</file>