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>
        <p:scale>
          <a:sx n="80" d="100"/>
          <a:sy n="80" d="100"/>
        </p:scale>
        <p:origin x="-2981" y="-1162"/>
      </p:cViewPr>
      <p:guideLst>
        <p:guide orient="horz" pos="21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29325" y="1939605"/>
            <a:ext cx="566737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 </a:t>
            </a:r>
            <a:r>
              <a:rPr lang="ru-RU" sz="1400" smtClean="0"/>
              <a:t>Н.А.Мезенцев</a:t>
            </a:r>
            <a:r>
              <a:rPr lang="ru-RU" sz="1400" dirty="0"/>
              <a:t>, В.А. </a:t>
            </a:r>
            <a:r>
              <a:rPr lang="ru-RU" sz="1400" dirty="0" err="1"/>
              <a:t>Шкаруба</a:t>
            </a:r>
            <a:r>
              <a:rPr lang="ru-RU" sz="1400" dirty="0"/>
              <a:t>, С.В. </a:t>
            </a:r>
            <a:r>
              <a:rPr lang="ru-RU" sz="1400" dirty="0" err="1"/>
              <a:t>Хрущев</a:t>
            </a:r>
            <a:r>
              <a:rPr lang="ru-RU" sz="1400" dirty="0"/>
              <a:t>, В.М. </a:t>
            </a:r>
            <a:r>
              <a:rPr lang="ru-RU" sz="1400" dirty="0" err="1" smtClean="0"/>
              <a:t>Цуканов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 </a:t>
            </a:r>
            <a:r>
              <a:rPr lang="en-US" sz="1050" b="1" i="0" dirty="0" err="1">
                <a:solidFill>
                  <a:srgbClr val="163470"/>
                </a:solidFill>
              </a:rPr>
              <a:t>A.Bragin</a:t>
            </a:r>
            <a:r>
              <a:rPr lang="en-US" sz="1050" b="1" i="0" dirty="0">
                <a:solidFill>
                  <a:srgbClr val="163470"/>
                </a:solidFill>
              </a:rPr>
              <a:t> et al., “Short-period superconducting undulator coils with neutral poles: test results,” //IEEE Transactions on Applied Superconductivity, vol. 28, issue 4, June 2018, 4101904. (DOI: 10.1109/TASC.2018.2805162)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231" y="2471830"/>
            <a:ext cx="6578607" cy="3184190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rgbClr val="163470"/>
                </a:solidFill>
                <a:latin typeface="Calibri"/>
              </a:rPr>
              <a:t>Разработана  впервые в мире магнитная структура сверхпроводящего ондулятора с чередующимися нейтральными и активными полюсами для генерации синхротронного излучения на накопителях заряженных частиц, позволяющая достичь  максимальной яркости излучения в нужном спектральном диапазоне.  Была получена  рекордно высокая  величина магнитного поля 1.2 Тл при периоде структуры 15.6 мм и величине магнитного зазора 8 мм. Фазовая ошибка ондулятора была уменьшена до величины менее 3 градусов, что является ключевым условием для генерации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ондуляторного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синхротронного излучения. Такие параметры являются рекордными и никем в мире ещё не были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продемонстрированы.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25729" y="1333284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Создание магнитной системы сверхпроводящего ондулятора с нейтральными полюсами для генерации  синхротронного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излучения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3027" y="5216129"/>
            <a:ext cx="4847173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Магнитная </a:t>
            </a:r>
            <a:r>
              <a:rPr lang="ru-RU" sz="1100" dirty="0">
                <a:solidFill>
                  <a:srgbClr val="163470"/>
                </a:solidFill>
              </a:rPr>
              <a:t>структура сверхпроводящего </a:t>
            </a:r>
          </a:p>
          <a:p>
            <a:pPr lvl="0" algn="ctr">
              <a:defRPr/>
            </a:pPr>
            <a:r>
              <a:rPr lang="ru-RU" sz="1100" dirty="0">
                <a:solidFill>
                  <a:srgbClr val="163470"/>
                </a:solidFill>
              </a:rPr>
              <a:t>ондулятора с нейтральными </a:t>
            </a:r>
            <a:r>
              <a:rPr lang="ru-RU" sz="1100" dirty="0" smtClean="0">
                <a:solidFill>
                  <a:srgbClr val="163470"/>
                </a:solidFill>
              </a:rPr>
              <a:t>полюсами</a:t>
            </a:r>
            <a:r>
              <a:rPr lang="ru-RU" sz="1100" dirty="0">
                <a:solidFill>
                  <a:srgbClr val="163470"/>
                </a:solidFill>
              </a:rPr>
              <a:t> 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27" y="2081094"/>
            <a:ext cx="4198620" cy="3011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8212</TotalTime>
  <Words>168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Создание магнитной системы сверхпроводящего ондулятора с нейтральными полюсами для генерации  синхротронного излучения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Пользователь Windows</cp:lastModifiedBy>
  <cp:revision>640</cp:revision>
  <cp:lastPrinted>2020-01-14T01:52:00Z</cp:lastPrinted>
  <dcterms:created xsi:type="dcterms:W3CDTF">2019-05-20T10:35:54Z</dcterms:created>
  <dcterms:modified xsi:type="dcterms:W3CDTF">2020-12-03T15:15:25Z</dcterms:modified>
</cp:coreProperties>
</file>