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22" d="100"/>
          <a:sy n="122" d="100"/>
        </p:scale>
        <p:origin x="816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6350" y="1881478"/>
            <a:ext cx="796132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Авторы: А.С. Аракчеев, Л.А.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Вайгель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, О.В. 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Евдоков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, С.Р. Казанцев Б.П. Толочко, Л.И. </a:t>
            </a:r>
            <a:r>
              <a:rPr lang="ru-RU" sz="1400" b="1" i="1" dirty="0" err="1">
                <a:solidFill>
                  <a:srgbClr val="1B4089"/>
                </a:solidFill>
                <a:latin typeface="Calibri"/>
                <a:ea typeface="Verdana" pitchFamily="34" charset="0"/>
              </a:rPr>
              <a:t>Шехтман</a:t>
            </a:r>
            <a:endParaRPr lang="ru-RU" sz="1400" b="1" i="1" dirty="0">
              <a:solidFill>
                <a:srgbClr val="1B4089"/>
              </a:solidFill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Публикация: 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S. Kazantsev, A. </a:t>
            </a:r>
            <a:r>
              <a:rPr lang="en-US" sz="1050" b="1" i="0" dirty="0" err="1">
                <a:solidFill>
                  <a:srgbClr val="163470"/>
                </a:solidFill>
                <a:latin typeface="Calibri"/>
              </a:rPr>
              <a:t>Arakcheev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, O. </a:t>
            </a:r>
            <a:r>
              <a:rPr lang="en-US" sz="1050" b="1" i="0" dirty="0" err="1">
                <a:solidFill>
                  <a:srgbClr val="163470"/>
                </a:solidFill>
                <a:latin typeface="Calibri"/>
              </a:rPr>
              <a:t>Evdokov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, L. </a:t>
            </a:r>
            <a:r>
              <a:rPr lang="en-US" sz="1050" b="1" i="0" dirty="0" err="1">
                <a:solidFill>
                  <a:srgbClr val="163470"/>
                </a:solidFill>
                <a:latin typeface="Calibri"/>
              </a:rPr>
              <a:t>Shekhtman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, B. </a:t>
            </a:r>
            <a:r>
              <a:rPr lang="en-US" sz="1050" b="1" i="0" dirty="0" err="1">
                <a:solidFill>
                  <a:srgbClr val="163470"/>
                </a:solidFill>
                <a:latin typeface="Calibri"/>
              </a:rPr>
              <a:t>Tolochko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, L. </a:t>
            </a:r>
            <a:r>
              <a:rPr lang="en-US" sz="1050" b="1" i="0" dirty="0" err="1">
                <a:solidFill>
                  <a:srgbClr val="163470"/>
                </a:solidFill>
                <a:latin typeface="Calibri"/>
              </a:rPr>
              <a:t>Vaigel</a:t>
            </a: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, Current Status of the Studies of X-ray Diffraction on Tungsten During Pulsed Heat Loads at the Scattering Station «Plasma» at the VEPP-4 Source of Synchrotron Radiation. AIP Conference Proceedings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 2299, 050002 (2020), </a:t>
            </a:r>
            <a:r>
              <a:rPr lang="ru-RU" sz="1050" b="1" i="0" dirty="0" err="1">
                <a:solidFill>
                  <a:srgbClr val="163470"/>
                </a:solidFill>
                <a:latin typeface="Calibri"/>
              </a:rPr>
              <a:t>doi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 10.1063/5.0030577.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3194" y="22646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Для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определения механизмов механического разрушения материала, при которых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возможна обнаруженная в экспериментах неожиданно большая задержка образования трещин после импульсного нагрева,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планируются измерения динамики механического напряжения в на поверхности материала после импульсного нагрева с помощью рассеяния синхротронного излучения на образце. В экспериментах на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/>
            </a:r>
            <a:br>
              <a:rPr lang="ru-RU" sz="1600" dirty="0" smtClean="0">
                <a:solidFill>
                  <a:srgbClr val="163470"/>
                </a:solidFill>
                <a:latin typeface="Calibri"/>
              </a:rPr>
            </a:b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8-ом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канале источника СИ ВЭПП-4М в тестовых экспериментах показано, что необходимый для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расчёта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напряжений в материале угол рассеяния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/>
            </a:r>
            <a:br>
              <a:rPr lang="ru-RU" sz="1600" dirty="0" smtClean="0">
                <a:solidFill>
                  <a:srgbClr val="163470"/>
                </a:solidFill>
                <a:latin typeface="Calibri"/>
              </a:rPr>
            </a:b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дифракционный максимум можно измерить за достаточно короткое время. В эксперименте использовалось синхротронное излучение с энергией 50кэВ и время экспозиции, необходимое для определения положения дифракционного максимума составило 150мс. Начата разработка физического проекта эксперимента по измерению динамики напряжений на поверхности поликристалла при импульсном нагреве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</a:t>
            </a:r>
            <a:endParaRPr lang="ru-RU" sz="1600" dirty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168547"/>
            <a:ext cx="9931400" cy="840230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Подготовительные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эксперименты </a:t>
            </a:r>
            <a:b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для изучения механического разрушения поликристаллического вольфрама </a:t>
            </a:r>
            <a:b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в условиях интенсивных импульсных тепловых нагрузок 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Измеренные </a:t>
            </a:r>
            <a:r>
              <a:rPr lang="ru-RU" sz="1100" dirty="0">
                <a:solidFill>
                  <a:srgbClr val="163470"/>
                </a:solidFill>
                <a:latin typeface="Calibri"/>
              </a:rPr>
              <a:t>в режиме счёта фотонов прямой пучок (левый пик) и дифракционный пик 110 (правый пик).</a:t>
            </a: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fi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2606856"/>
            <a:ext cx="3900488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</TotalTime>
  <Words>170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Подготовительные эксперименты  для изучения механического разрушения поликристаллического вольфрама  в условиях интенсивных импульсных тепловых нагрузок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S. Arakcheev</cp:lastModifiedBy>
  <cp:revision>639</cp:revision>
  <cp:lastPrinted>2020-01-14T01:52:00Z</cp:lastPrinted>
  <dcterms:created xsi:type="dcterms:W3CDTF">2019-05-20T10:35:54Z</dcterms:created>
  <dcterms:modified xsi:type="dcterms:W3CDTF">2020-12-03T07:53:39Z</dcterms:modified>
</cp:coreProperties>
</file>