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332" autoAdjust="0"/>
  </p:normalViewPr>
  <p:slideViewPr>
    <p:cSldViewPr snapToGrid="0">
      <p:cViewPr>
        <p:scale>
          <a:sx n="100" d="100"/>
          <a:sy n="100" d="100"/>
        </p:scale>
        <p:origin x="1416" y="852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29415" y="1729256"/>
            <a:ext cx="3409949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en-US" sz="1400" b="1" i="1" dirty="0">
                <a:solidFill>
                  <a:srgbClr val="1B4089"/>
                </a:solidFill>
                <a:ea typeface="Verdana" pitchFamily="34" charset="0"/>
              </a:rPr>
              <a:t>Лаб.9-0, Лаб.12, TAE Life Sciences, США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1470" y="5779279"/>
            <a:ext cx="2568455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ru-RU" sz="1050" b="1" i="0" dirty="0">
                <a:solidFill>
                  <a:srgbClr val="163470"/>
                </a:solidFill>
              </a:rPr>
              <a:t>готовится в журнал УФН 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5" y="2266553"/>
            <a:ext cx="6578607" cy="3525077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rgbClr val="163470"/>
                </a:solidFill>
                <a:latin typeface="Calibri"/>
              </a:rPr>
              <a:t>В ИЯФ СО РАН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им.Г.И.Будкера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, совместно с компанией TAE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Life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Sciences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, разработан ускорительный источник нейтронов для бор-нейтронозахватной терапии онкологических заболеваний. Первая установка должна быть запущена  в госпитале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г.Сяомынь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(Китай), принадлежащем компании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Neuboron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. В качестве прототипа при разработке был взят действующий в ИЯФ нейтронный источник, на котором успешно проводятся эксперименты с клеточными образцами и малыми лабораторными животными. В нейтронном источнике используется ускоритель тандем для получения протонного пучка с энергией до 2.5МэВ. Генерация нейтронов осуществляется при взаимодействии ускоренного пучка с литиевой мишенью. При создании установки, на прототипе ускорителя в ИЯФ был отработан  </a:t>
            </a:r>
            <a:r>
              <a:rPr lang="ru-RU" sz="1600">
                <a:solidFill>
                  <a:srgbClr val="163470"/>
                </a:solidFill>
                <a:latin typeface="Calibri"/>
              </a:rPr>
              <a:t>целый </a:t>
            </a:r>
            <a:r>
              <a:rPr lang="ru-RU" sz="1600" smtClean="0">
                <a:solidFill>
                  <a:srgbClr val="163470"/>
                </a:solidFill>
                <a:latin typeface="Calibri"/>
              </a:rPr>
              <a:t>ряд </a:t>
            </a:r>
            <a:r>
              <a:rPr lang="ru-RU" sz="1600" smtClean="0">
                <a:solidFill>
                  <a:srgbClr val="163470"/>
                </a:solidFill>
                <a:latin typeface="Calibri"/>
              </a:rPr>
              <a:t>новых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технических решений, которые позволили существенно поднять параметры нейтронного источника и повысить надежность его работы.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29300" y="1110895"/>
            <a:ext cx="5610178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Нейтронный источник для клинических испытаний бор-нейтронозахватной терапии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4712" y="5460586"/>
            <a:ext cx="2294473" cy="2616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>
                <a:solidFill>
                  <a:srgbClr val="163470"/>
                </a:solidFill>
              </a:rPr>
              <a:t>Ускоритель в ИЯФ СО РАН.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 descr="C:\_USERS\IGOR\_Санкт-Петербург 2019\Важнейшие достижения 2019\DOC\image00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5" y="1336217"/>
            <a:ext cx="3092450" cy="41243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7928</TotalTime>
  <Words>161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Нейтронный источник для клинических испытаний бор-нейтронозахватной терапии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Shikhovtsev</cp:lastModifiedBy>
  <cp:revision>642</cp:revision>
  <cp:lastPrinted>2020-01-14T01:52:00Z</cp:lastPrinted>
  <dcterms:created xsi:type="dcterms:W3CDTF">2019-05-20T10:35:54Z</dcterms:created>
  <dcterms:modified xsi:type="dcterms:W3CDTF">2020-12-01T11:11:14Z</dcterms:modified>
</cp:coreProperties>
</file>