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9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BDDBB-116E-422D-AB19-F55DB9470FD9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F41CE-B621-44C6-9667-19A4790AF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27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F41CE-B621-44C6-9667-19A4790AFE2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054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744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36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7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0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76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872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68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4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83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35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20E59-B7D2-4491-B3DA-0342EC2DA888}" type="datetimeFigureOut">
              <a:rPr lang="ru-RU" smtClean="0"/>
              <a:t>04.12.2020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5B277-2321-4B29-9561-4C7C81A19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22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901254" y="5395734"/>
            <a:ext cx="37604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/>
              <a:t>Зависимость потенциала </a:t>
            </a:r>
            <a:r>
              <a:rPr lang="ru-RU" sz="1200" i="1" dirty="0" smtClean="0"/>
              <a:t>плазмы в </a:t>
            </a:r>
            <a:r>
              <a:rPr lang="ru-RU" sz="1200" i="1" dirty="0" smtClean="0"/>
              <a:t>пробке и </a:t>
            </a:r>
            <a:r>
              <a:rPr lang="ru-RU" sz="1200" i="1" dirty="0" smtClean="0"/>
              <a:t>в центре </a:t>
            </a:r>
            <a:r>
              <a:rPr lang="ru-RU" sz="1200" i="1" smtClean="0"/>
              <a:t>ГДЛ от </a:t>
            </a:r>
            <a:r>
              <a:rPr lang="ru-RU" sz="1200" i="1" smtClean="0"/>
              <a:t>электронной </a:t>
            </a:r>
            <a:r>
              <a:rPr lang="ru-RU" sz="1200" i="1"/>
              <a:t>температуры (на оси)</a:t>
            </a:r>
            <a:endParaRPr lang="ru-RU" sz="1200" i="1" dirty="0" smtClean="0"/>
          </a:p>
          <a:p>
            <a:endParaRPr lang="ru-RU" sz="1200" i="1" dirty="0" smtClean="0"/>
          </a:p>
          <a:p>
            <a:r>
              <a:rPr lang="ru-RU" sz="1200" dirty="0">
                <a:solidFill>
                  <a:srgbClr val="002060"/>
                </a:solidFill>
              </a:rPr>
              <a:t>Потенциал в пробке составляет </a:t>
            </a:r>
            <a:r>
              <a:rPr lang="ru-RU" sz="1200" dirty="0">
                <a:solidFill>
                  <a:srgbClr val="002060"/>
                </a:solidFill>
                <a:sym typeface="Symbol" panose="05050102010706020507" pitchFamily="18" charset="2"/>
              </a:rPr>
              <a:t> 85% потенциала </a:t>
            </a:r>
            <a:r>
              <a:rPr lang="ru-RU" sz="1200" dirty="0" smtClean="0">
                <a:solidFill>
                  <a:srgbClr val="002060"/>
                </a:solidFill>
                <a:sym typeface="Symbol" panose="05050102010706020507" pitchFamily="18" charset="2"/>
              </a:rPr>
              <a:t>в </a:t>
            </a:r>
            <a:r>
              <a:rPr lang="ru-RU" sz="1200" dirty="0" smtClean="0">
                <a:solidFill>
                  <a:srgbClr val="002060"/>
                </a:solidFill>
              </a:rPr>
              <a:t>центре ГДЛ.</a:t>
            </a:r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5104"/>
            <a:ext cx="3629555" cy="254002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124211" y="5159689"/>
                <a:ext cx="1777042" cy="550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ru-RU" sz="1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sSub>
                            <m:sSubPr>
                              <m:ctrlPr>
                                <a:rPr lang="ru-RU" sz="1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=2.6</m:t>
                      </m:r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±0.6</m:t>
                      </m:r>
                    </m:oMath>
                  </m:oMathPara>
                </a14:m>
                <a:endParaRPr lang="ru-RU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11" y="5159689"/>
                <a:ext cx="1777042" cy="55085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124212" y="4575005"/>
                <a:ext cx="1777042" cy="550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ru-RU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num>
                        <m:den>
                          <m:sSub>
                            <m:sSubPr>
                              <m:ctrlPr>
                                <a:rPr lang="ru-RU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=3.0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±0.5</m:t>
                      </m:r>
                    </m:oMath>
                  </m:oMathPara>
                </a14:m>
                <a:endParaRPr lang="ru-RU" sz="1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12" y="4575005"/>
                <a:ext cx="1777042" cy="55085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087890"/>
            <a:ext cx="3783782" cy="264795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87936" y="3620318"/>
            <a:ext cx="34309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/>
              <a:t>Поперечный профиль </a:t>
            </a:r>
            <a:r>
              <a:rPr lang="ru-RU" sz="1200" i="1" dirty="0"/>
              <a:t>потенциала </a:t>
            </a:r>
            <a:r>
              <a:rPr lang="ru-RU" sz="1200" i="1" dirty="0" smtClean="0"/>
              <a:t>в </a:t>
            </a:r>
            <a:r>
              <a:rPr lang="ru-RU" sz="1200" i="1" dirty="0"/>
              <a:t>различные моменты </a:t>
            </a:r>
            <a:r>
              <a:rPr lang="ru-RU" sz="1200" i="1" dirty="0" smtClean="0"/>
              <a:t>времени</a:t>
            </a:r>
            <a:endParaRPr lang="ru-RU" sz="1200" i="1" dirty="0"/>
          </a:p>
        </p:txBody>
      </p:sp>
      <p:pic>
        <p:nvPicPr>
          <p:cNvPr id="12" name="Picture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318" y="1087891"/>
            <a:ext cx="3618698" cy="25324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12966" y="3601035"/>
            <a:ext cx="3168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/>
              <a:t>Динамика потенциала плазмы </a:t>
            </a:r>
            <a:r>
              <a:rPr lang="ru-RU" sz="1200" i="1" dirty="0" smtClean="0"/>
              <a:t>на оси в различных выстрелах ГДЛ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54857" y="119231"/>
            <a:ext cx="66927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7030A0"/>
                </a:solidFill>
              </a:rPr>
              <a:t>Измерение амбиполярного потенциала плазмы в ГДЛ методом доплеровской </a:t>
            </a:r>
            <a:r>
              <a:rPr lang="ru-RU" sz="1400" dirty="0" smtClean="0">
                <a:solidFill>
                  <a:srgbClr val="7030A0"/>
                </a:solidFill>
              </a:rPr>
              <a:t>спектроскопии: основные результаты</a:t>
            </a:r>
            <a:endParaRPr lang="ru-RU" sz="1400" dirty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24013" y="642451"/>
            <a:ext cx="22289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/>
              <a:t>А.А. Лизунов, В.В. Максимов</a:t>
            </a:r>
            <a:endParaRPr lang="ru-RU" sz="1200" i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2835408" y="5125861"/>
            <a:ext cx="484095" cy="26987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835408" y="4881478"/>
            <a:ext cx="530851" cy="678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66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2633</TotalTime>
  <Words>64</Words>
  <Application>Microsoft Office PowerPoint</Application>
  <PresentationFormat>Экран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Symbol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Lizunov Andrej</dc:creator>
  <cp:lastModifiedBy>Lizunov Andrej</cp:lastModifiedBy>
  <cp:revision>304</cp:revision>
  <dcterms:created xsi:type="dcterms:W3CDTF">2018-03-11T07:16:01Z</dcterms:created>
  <dcterms:modified xsi:type="dcterms:W3CDTF">2020-12-04T05:55:10Z</dcterms:modified>
</cp:coreProperties>
</file>