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9" d="100"/>
          <a:sy n="79" d="100"/>
        </p:scale>
        <p:origin x="564" y="53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2685" y="1749979"/>
            <a:ext cx="8794228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Авторы: А.Е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Бондарь, Е.О. Борисова, А.Ф.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Бузулуцков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В.В. Носов, В.П.  Олейников, А.В. Соколов, Е.А. Фролов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39587"/>
            <a:ext cx="11442818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en-US" sz="1050" b="1" i="0" dirty="0">
                <a:solidFill>
                  <a:srgbClr val="163470"/>
                </a:solidFill>
              </a:rPr>
              <a:t>C.E. </a:t>
            </a:r>
            <a:r>
              <a:rPr lang="en-US" sz="1050" b="1" i="0" dirty="0" err="1">
                <a:solidFill>
                  <a:srgbClr val="163470"/>
                </a:solidFill>
              </a:rPr>
              <a:t>Aalseth</a:t>
            </a:r>
            <a:r>
              <a:rPr lang="en-US" sz="1050" b="1" i="0" dirty="0">
                <a:solidFill>
                  <a:srgbClr val="163470"/>
                </a:solidFill>
              </a:rPr>
              <a:t> et al. (</a:t>
            </a:r>
            <a:r>
              <a:rPr lang="en-US" sz="1050" b="1" i="0" dirty="0" err="1">
                <a:solidFill>
                  <a:srgbClr val="163470"/>
                </a:solidFill>
              </a:rPr>
              <a:t>DarkSide</a:t>
            </a:r>
            <a:r>
              <a:rPr lang="en-US" sz="1050" b="1" i="0" dirty="0">
                <a:solidFill>
                  <a:srgbClr val="163470"/>
                </a:solidFill>
              </a:rPr>
              <a:t> collaboration), </a:t>
            </a:r>
            <a:r>
              <a:rPr lang="en-US" sz="1050" b="1" i="0" dirty="0" err="1">
                <a:solidFill>
                  <a:srgbClr val="163470"/>
                </a:solidFill>
              </a:rPr>
              <a:t>SiPM</a:t>
            </a:r>
            <a:r>
              <a:rPr lang="en-US" sz="1050" b="1" i="0" dirty="0">
                <a:solidFill>
                  <a:srgbClr val="163470"/>
                </a:solidFill>
              </a:rPr>
              <a:t>-matrix readout of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</a:rPr>
              <a:t>two-phase argon detectors using electroluminescence in the visible and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</a:rPr>
              <a:t>near infrared range, </a:t>
            </a:r>
            <a:r>
              <a:rPr lang="en-US" sz="1050" b="1" i="0" dirty="0" err="1">
                <a:solidFill>
                  <a:srgbClr val="163470"/>
                </a:solidFill>
              </a:rPr>
              <a:t>Eprint</a:t>
            </a:r>
            <a:r>
              <a:rPr lang="en-US" sz="1050" b="1" i="0" dirty="0">
                <a:solidFill>
                  <a:srgbClr val="163470"/>
                </a:solidFill>
              </a:rPr>
              <a:t> arxiv:2004.02024. Submitted to </a:t>
            </a:r>
            <a:r>
              <a:rPr lang="en-US" sz="1050" b="1" i="0" dirty="0" err="1">
                <a:solidFill>
                  <a:srgbClr val="163470"/>
                </a:solidFill>
              </a:rPr>
              <a:t>Europ</a:t>
            </a:r>
            <a:r>
              <a:rPr lang="en-US" sz="1050" b="1" i="0" dirty="0">
                <a:solidFill>
                  <a:srgbClr val="163470"/>
                </a:solidFill>
              </a:rPr>
              <a:t>. Phys. J. C.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8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Впервые разработаны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 продемонстрированы два новых альтернативных метода оптического считывания сигналов в двухфазных детекторах темной материи в аргоне, в видимом и ближнем ИК-диапазоне, с использованием матриц кремниевых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фотоумножителей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(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SiPM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-матриц) 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новыми типами электролюминесценции: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либо за счет тормозного излучения электронов на нейтральных атомах, либо за счет лавинных сцинтилляций.  С помощью этих методов получено рекордное координатное разрешение для двухфазных детекторов. Оба метода позволяют работать без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сместителей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спектра, что особенно важно для крупномасштабных детекторов темной материи. Следует также отметить, что это первое практическое применение эффекта тормозного излучения на нейтралах в детекторах частиц.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25729" y="115904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Новые методы считывания сигналов в двухфазных детекторах темной материи на</a:t>
            </a:r>
            <a:b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</a:b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основе электролюминесценции в видимом и инфракрасном диапазоне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Наименование </a:t>
            </a:r>
            <a:r>
              <a:rPr lang="ru-RU" sz="1100" dirty="0" smtClean="0">
                <a:solidFill>
                  <a:srgbClr val="163470"/>
                </a:solidFill>
              </a:rPr>
              <a:t>рисунка: координатное </a:t>
            </a:r>
            <a:r>
              <a:rPr lang="ru-RU" sz="1100" dirty="0">
                <a:solidFill>
                  <a:srgbClr val="163470"/>
                </a:solidFill>
              </a:rPr>
              <a:t>разрешение двухфазного детектора в зависимости от амплитуды сигнала </a:t>
            </a:r>
            <a:r>
              <a:rPr lang="ru-RU" sz="1100" dirty="0" err="1">
                <a:solidFill>
                  <a:srgbClr val="163470"/>
                </a:solidFill>
              </a:rPr>
              <a:t>SiPM</a:t>
            </a:r>
            <a:r>
              <a:rPr lang="ru-RU" sz="1100" dirty="0">
                <a:solidFill>
                  <a:srgbClr val="163470"/>
                </a:solidFill>
              </a:rPr>
              <a:t>-матрицы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C:\Users\TS\Desktop\MyComp\DOC\RabotaGoda\2020_RabotaGoda\Figures\temp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509" y="2040538"/>
            <a:ext cx="3825453" cy="30764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7899</TotalTime>
  <Words>216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Новые методы считывания сигналов в двухфазных детекторах темной материи на основе электролюминесценции в видимом и инфракрасном диапазоне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TS</cp:lastModifiedBy>
  <cp:revision>637</cp:revision>
  <cp:lastPrinted>2020-01-14T01:52:00Z</cp:lastPrinted>
  <dcterms:created xsi:type="dcterms:W3CDTF">2019-05-20T10:35:54Z</dcterms:created>
  <dcterms:modified xsi:type="dcterms:W3CDTF">2020-12-01T14:18:10Z</dcterms:modified>
</cp:coreProperties>
</file>