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30" d="100"/>
          <a:sy n="130" d="100"/>
        </p:scale>
        <p:origin x="-1013" y="-82"/>
      </p:cViewPr>
      <p:guideLst>
        <p:guide orient="horz" pos="2160"/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20525" y="1623539"/>
            <a:ext cx="4893653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</a:rPr>
              <a:t>: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А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И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Мильштейн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Д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Топорков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</a:t>
            </a:r>
            <a:r>
              <a:rPr lang="en-US" sz="1400" b="1" i="1" dirty="0">
                <a:solidFill>
                  <a:srgbClr val="1B4089"/>
                </a:solidFill>
                <a:latin typeface="Calibri"/>
                <a:ea typeface="Verdana" pitchFamily="34" charset="0"/>
              </a:rPr>
              <a:t>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Ю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В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.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Шестаков</a:t>
            </a:r>
            <a:endParaRPr kumimoji="0" lang="ru-RU" sz="1400" b="0" i="1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80273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Публикация: </a:t>
            </a:r>
            <a:r>
              <a:rPr kumimoji="0" lang="en-US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A.I.Milstein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, </a:t>
            </a:r>
            <a:r>
              <a:rPr lang="en-US" sz="1050" b="1" i="0" dirty="0" err="1" smtClean="0">
                <a:solidFill>
                  <a:srgbClr val="163470"/>
                </a:solidFill>
                <a:latin typeface="Calibri"/>
              </a:rPr>
              <a:t>Yu.V.Shestakov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, </a:t>
            </a:r>
            <a:r>
              <a:rPr lang="en-US" sz="1050" b="1" i="0" dirty="0" err="1" smtClean="0">
                <a:solidFill>
                  <a:srgbClr val="163470"/>
                </a:solidFill>
                <a:latin typeface="Calibri"/>
              </a:rPr>
              <a:t>D.K.Toporkov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.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Spin dynamics of a hydrogen atom in a periodic magnetic structure, Nuclear Instr. </a:t>
            </a: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a</a:t>
            </a:r>
            <a:r>
              <a:rPr kumimoji="0" lang="en-US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nd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Methods in Physics Research A 969, 164046 (2020),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DOI: https://doi.org/10.1016/j.nima.2020.164046.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13860" y="2361196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002060"/>
                </a:solidFill>
              </a:rPr>
              <a:t>Исследована спиновая динамика атома водорода, движущегося в постоянном во времени, но неоднородном периодическом магнитном поле. Обнаружены характерные низкочастотные колебания заселенностей энергетических уровней (см. </a:t>
            </a:r>
            <a:r>
              <a:rPr lang="ru-RU" sz="1600" dirty="0" smtClean="0">
                <a:solidFill>
                  <a:srgbClr val="002060"/>
                </a:solidFill>
              </a:rPr>
              <a:t>рисунок (верх)), </a:t>
            </a:r>
            <a:r>
              <a:rPr lang="ru-RU" sz="1600" dirty="0">
                <a:solidFill>
                  <a:srgbClr val="002060"/>
                </a:solidFill>
              </a:rPr>
              <a:t>имеющие прямой аналог в эффекте ядерного магнитного резонанса. Можно подобрать такие значения параметров </a:t>
            </a:r>
            <a:r>
              <a:rPr lang="ru-RU" sz="1600" dirty="0" smtClean="0">
                <a:solidFill>
                  <a:srgbClr val="002060"/>
                </a:solidFill>
              </a:rPr>
              <a:t>магнитной </a:t>
            </a:r>
            <a:r>
              <a:rPr lang="ru-RU" sz="1600" dirty="0">
                <a:solidFill>
                  <a:srgbClr val="002060"/>
                </a:solidFill>
              </a:rPr>
              <a:t>структуры, при которых эти колебания исчезают (см. </a:t>
            </a:r>
            <a:r>
              <a:rPr lang="ru-RU" sz="1600" dirty="0" smtClean="0">
                <a:solidFill>
                  <a:srgbClr val="002060"/>
                </a:solidFill>
              </a:rPr>
              <a:t>рисунок (низ)). </a:t>
            </a:r>
            <a:r>
              <a:rPr lang="ru-RU" sz="1600" dirty="0">
                <a:solidFill>
                  <a:srgbClr val="002060"/>
                </a:solidFill>
              </a:rPr>
              <a:t>Формы огибающих низкочастотных колебаний найдены с помощью метода Крылова-Боголюбова-</a:t>
            </a:r>
            <a:r>
              <a:rPr lang="ru-RU" sz="1600" dirty="0" err="1">
                <a:solidFill>
                  <a:srgbClr val="002060"/>
                </a:solidFill>
              </a:rPr>
              <a:t>Митропольского</a:t>
            </a:r>
            <a:r>
              <a:rPr lang="ru-RU" sz="1600" dirty="0">
                <a:solidFill>
                  <a:srgbClr val="002060"/>
                </a:solidFill>
              </a:rPr>
              <a:t>. Данный метод позволил найти частоту колебаний. Оказалось, что динамика спина очень чувствительна к изменению параметров магнитной структуры. Этот эффект может служить основой для создания приборов, измеряющих магнитное поле с высокой точностью.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Спиновая динамика атома водорода при прохождении периодической магнитной структуры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23757"/>
            <a:ext cx="4364739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b="1" dirty="0" smtClean="0">
                <a:solidFill>
                  <a:srgbClr val="163470"/>
                </a:solidFill>
                <a:latin typeface="Calibri"/>
              </a:rPr>
              <a:t>Рисунок</a:t>
            </a:r>
            <a:r>
              <a:rPr lang="en-US" sz="1100" b="1" dirty="0" smtClean="0">
                <a:solidFill>
                  <a:srgbClr val="163470"/>
                </a:solidFill>
                <a:latin typeface="Calibri"/>
              </a:rPr>
              <a:t>:</a:t>
            </a:r>
            <a:r>
              <a:rPr lang="en-US" sz="1100" dirty="0" smtClean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Относительная заселенность уровней</a:t>
            </a:r>
            <a:r>
              <a:rPr lang="ru-RU" sz="11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с разной проекцией полного атомарного момент как функция от количества периодов магнитной структур</a:t>
            </a: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793" y="2361196"/>
            <a:ext cx="2856319" cy="303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8474</TotalTime>
  <Words>207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Спиновая динамика атома водорода при прохождении периодической магнитной структуры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 Windows</cp:lastModifiedBy>
  <cp:revision>653</cp:revision>
  <cp:lastPrinted>2020-01-14T01:52:00Z</cp:lastPrinted>
  <dcterms:created xsi:type="dcterms:W3CDTF">2019-05-20T10:35:54Z</dcterms:created>
  <dcterms:modified xsi:type="dcterms:W3CDTF">2020-12-03T15:29:36Z</dcterms:modified>
</cp:coreProperties>
</file>