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gif" ContentType="image/gif"/>
  <Override PartName="/ppt/media/image3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 w="0">
            <a:noFill/>
          </a:ln>
        </p:spPr>
      </p:pic>
      <p:sp>
        <p:nvSpPr>
          <p:cNvPr id="1" name="Line 1"/>
          <p:cNvSpPr/>
          <p:nvPr/>
        </p:nvSpPr>
        <p:spPr>
          <a:xfrm>
            <a:off x="438120" y="1228320"/>
            <a:ext cx="0" cy="562968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0" cy="4950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B53E322C-A1A4-4C74-9B1B-385A8D64797C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5400000" y="1633680"/>
            <a:ext cx="631332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А. И. Мильштейн, Н. Н. Николаев, С. Г. Сальников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470160" y="5744520"/>
            <a:ext cx="11442240" cy="84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Публикации: </a:t>
            </a: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Noto Sans CJK SC"/>
              </a:rPr>
              <a:t>А. И. Мильштейн, Н. Н. Николаев, С. Г. Сальников. Нарушение чётности в протон-дейтронном рассеянии при высоких энергиях. Письма в ЖЭТФ 112, 352-356 (2020).</a:t>
            </a:r>
            <a:endParaRPr b="0" lang="ru-RU" sz="105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5245200" y="2099520"/>
            <a:ext cx="6577920" cy="348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Исследованы эффекты нарушения чётности при взаимодействии релятивистских поляризованных протонов и дейтронов. С использованием подхода Глаубера получены оценки Р-нечётных асимметрий в полном и упругом сечениях рассеяния, сечении диссоциации и в неупругом сечении рассеяния с рождением мезонов. Показано, что с точки зрения величины Р-нечётного эффекта, взаимодействие поляризованных дейтронов с неполяризованными протонами имеет преимущество по сравнению со взаимодействием поляризованных протонов с неполяризованными дейтронами. Найдена значительная Р-нечётная асимметрия в канале диссоциации поляризованного дейтрона, однако само сечение этого процесса мало.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900000" y="790200"/>
            <a:ext cx="10619640" cy="123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800" spc="-1" strike="noStrike">
                <a:solidFill>
                  <a:srgbClr val="163470"/>
                </a:solidFill>
                <a:latin typeface="Calibri"/>
                <a:ea typeface="Noto Sans CJK SC"/>
              </a:rPr>
              <a:t>Нарушение чётности в протон-дейтронном рассеянии при высоких энергиях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8"/>
          <p:cNvSpPr/>
          <p:nvPr/>
        </p:nvSpPr>
        <p:spPr>
          <a:xfrm>
            <a:off x="540000" y="4759920"/>
            <a:ext cx="4742280" cy="92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spcAft>
                <a:spcPts val="601"/>
              </a:spcAft>
            </a:pP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Noto Sans CJK SC"/>
              </a:rPr>
              <a:t>Зависимость амплитуды рассеяния поляризованных дейтронов на неполяризованных протонах (сплошная линия) и амплитуды рассеяния поляризованных протонов на неполяризованных дейтронах (пунктирная линия) от переданного импульса</a:t>
            </a:r>
            <a:endParaRPr b="0" lang="ru-RU" sz="1100" spc="-1" strike="noStrike">
              <a:latin typeface="Arial"/>
            </a:endParaRPr>
          </a:p>
        </p:txBody>
      </p:sp>
      <p:pic>
        <p:nvPicPr>
          <p:cNvPr id="47" name="Picture 2" descr="D:\Архив\Лого ИЯФ\++ logo BINP new bold blue Прозрачный.gif"/>
          <p:cNvPicPr/>
          <p:nvPr/>
        </p:nvPicPr>
        <p:blipFill>
          <a:blip r:embed="rId1"/>
          <a:stretch/>
        </p:blipFill>
        <p:spPr>
          <a:xfrm>
            <a:off x="753480" y="60480"/>
            <a:ext cx="689400" cy="825840"/>
          </a:xfrm>
          <a:prstGeom prst="rect">
            <a:avLst/>
          </a:prstGeom>
          <a:ln w="0">
            <a:noFill/>
          </a:ln>
        </p:spPr>
      </p:pic>
      <p:pic>
        <p:nvPicPr>
          <p:cNvPr id="48" name="" descr=""/>
          <p:cNvPicPr/>
          <p:nvPr/>
        </p:nvPicPr>
        <p:blipFill>
          <a:blip r:embed="rId2"/>
          <a:stretch/>
        </p:blipFill>
        <p:spPr>
          <a:xfrm>
            <a:off x="771840" y="1846800"/>
            <a:ext cx="4267800" cy="2813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7963</TotalTime>
  <Application>LibreOffice/7.0.3.1$Linux_X86_64 LibreOffice_project/00$Build-1</Application>
  <Words>41</Words>
  <Paragraphs>9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>Сергей Георгиевич Сальников</cp:lastModifiedBy>
  <cp:lastPrinted>2020-01-14T01:52:00Z</cp:lastPrinted>
  <dcterms:modified xsi:type="dcterms:W3CDTF">2020-12-02T11:53:40Z</dcterms:modified>
  <cp:revision>642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Произвольный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