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1.png" ContentType="image/png"/>
  <Override PartName="/ppt/media/image2.gif" ContentType="image/gif"/>
  <Override PartName="/ppt/media/image3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399960" cy="391680"/>
          </a:xfrm>
          <a:prstGeom prst="rect">
            <a:avLst/>
          </a:prstGeom>
          <a:ln>
            <a:noFill/>
          </a:ln>
        </p:spPr>
      </p:pic>
      <p:sp>
        <p:nvSpPr>
          <p:cNvPr id="1" name="Line 1"/>
          <p:cNvSpPr/>
          <p:nvPr/>
        </p:nvSpPr>
        <p:spPr>
          <a:xfrm>
            <a:off x="438120" y="1228320"/>
            <a:ext cx="360" cy="562968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360" cy="495000"/>
          </a:xfrm>
          <a:prstGeom prst="line">
            <a:avLst/>
          </a:prstGeom>
          <a:ln w="2556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610480" y="6356520"/>
            <a:ext cx="274140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D6B044B-EB2D-4996-8925-B458F5264984}" type="slidenum">
              <a:rPr b="0" lang="ru-R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&lt;number&gt;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794600" y="246960"/>
            <a:ext cx="10268280" cy="1056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8229600" y="1597680"/>
            <a:ext cx="388476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Ф.В. Игнатов (Коллаборация КМД-3),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                   </a:t>
            </a: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Р.Н. Ли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70160" y="5924520"/>
            <a:ext cx="5929200" cy="100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Публикация: 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Calibri"/>
              </a:rPr>
              <a:t>Труды рабочего совещания STRONG2020, </a:t>
            </a:r>
            <a:endParaRPr b="0" lang="ru-RU" sz="105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Calibri"/>
              </a:rPr>
              <a:t>«Spacelike and Timelike determination of the Hadronic Leading Order contribution to the Muon g-2»</a:t>
            </a:r>
            <a:endParaRPr b="0" lang="ru-RU" sz="105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Calibri"/>
              </a:rPr>
              <a:t>(24-26 Ноября 2021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)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245200" y="2214000"/>
            <a:ext cx="6411960" cy="388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Проведено измерение зарядовой асимметрии в процессе е+е- → 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omic Sans MS"/>
              </a:rPr>
              <a:t>π+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π-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с детектором КМД-3 на электрон-позитронном коллайдере ВЭПП-2000.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Экспериментальные данные не описываются обычно используемыми моделями, основанными на вычислениях в рамках sQED.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Были проведены вычисления радиационных поправок с учётом формфактора пиона в петлевых диаграммах.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Вклад диаграммы с двухфотонным обменом оказался существенно отличающимся от прежних результатов. Полученная модель прекрасно описывает экспериментальные измерения.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Результат важен при анализе и интерпретации измерений сечения рождения 2π (прямым методом и ISR).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Вклад 2π является определяющим при вычислении a</a:t>
            </a:r>
            <a:r>
              <a:rPr b="0" lang="ru-RU" sz="1600" spc="-1" strike="noStrike" baseline="-14000000">
                <a:solidFill>
                  <a:srgbClr val="163470"/>
                </a:solidFill>
                <a:latin typeface="Calibri"/>
                <a:ea typeface="Calibri"/>
              </a:rPr>
              <a:t>μ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 в рамках Стандартной Модели, где наблюдается 3-4σ расхождение между экспериментальным измерением (g-2)</a:t>
            </a:r>
            <a:r>
              <a:rPr b="0" lang="ru-RU" sz="1600" spc="-1" strike="noStrike" baseline="-14000000">
                <a:solidFill>
                  <a:srgbClr val="163470"/>
                </a:solidFill>
                <a:latin typeface="Calibri"/>
                <a:ea typeface="Calibri"/>
              </a:rPr>
              <a:t>μ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Calibri"/>
              </a:rPr>
              <a:t> и его предсказанием.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1219320" y="970200"/>
            <a:ext cx="9929520" cy="123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Source Han Sans CN"/>
              </a:rPr>
              <a:t>Исследование зарядовой асимметрии при рождении пары пи-мезонов </a:t>
            </a:r>
            <a:br/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Source Han Sans CN"/>
              </a:rPr>
              <a:t>в электрон-позитронной аннигиляции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0" y="-184680"/>
            <a:ext cx="182880" cy="36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8"/>
          <p:cNvSpPr/>
          <p:nvPr/>
        </p:nvSpPr>
        <p:spPr>
          <a:xfrm>
            <a:off x="577800" y="5335920"/>
            <a:ext cx="4799160" cy="59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ff00cc"/>
                </a:solidFill>
                <a:latin typeface="Calibri"/>
                <a:ea typeface="DejaVu Sans"/>
              </a:rPr>
              <a:t>Точки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DejaVu Sans"/>
              </a:rPr>
              <a:t> - Экспериментальные значения зарядовой асимметрии в канале 2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Calibri"/>
              </a:rPr>
              <a:t>π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ff3333"/>
                </a:solidFill>
                <a:latin typeface="Calibri"/>
                <a:ea typeface="Calibri"/>
              </a:rPr>
              <a:t>Красная кривая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Calibri"/>
              </a:rPr>
              <a:t> – расчет в рамках sQED</a:t>
            </a:r>
            <a:endParaRPr b="0" lang="ru-RU" sz="11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3333ff"/>
                </a:solidFill>
                <a:latin typeface="Calibri"/>
                <a:ea typeface="Calibri"/>
              </a:rPr>
              <a:t>Синяя кривая</a:t>
            </a: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Calibri"/>
              </a:rPr>
              <a:t> – дополнительный учет формфактора в петлевых диаграммах  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47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896040" y="246960"/>
            <a:ext cx="688320" cy="82476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493200" y="1828800"/>
            <a:ext cx="4716720" cy="351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Application>LibreOffice/6.4.7.2$Linux_X86_64 LibreOffice_project/40$Build-2</Application>
  <Words>46</Words>
  <Paragraphs>10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en-US</dc:language>
  <cp:lastModifiedBy>Fedor Ignatov</cp:lastModifiedBy>
  <cp:lastPrinted>2020-01-14T01:52:00Z</cp:lastPrinted>
  <dcterms:modified xsi:type="dcterms:W3CDTF">2021-12-13T14:21:31Z</dcterms:modified>
  <cp:revision>647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diakov.net</vt:lpwstr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