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22" d="100"/>
          <a:sy n="122" d="100"/>
        </p:scale>
        <p:origin x="894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624913" y="1633828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К.В.Лотов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П.В.Туев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lang="en-US" sz="1050" b="1" i="0" dirty="0">
                <a:solidFill>
                  <a:srgbClr val="163470"/>
                </a:solidFill>
              </a:rPr>
              <a:t>K.V. </a:t>
            </a:r>
            <a:r>
              <a:rPr lang="en-US" sz="1050" b="1" i="0" dirty="0" err="1">
                <a:solidFill>
                  <a:srgbClr val="163470"/>
                </a:solidFill>
              </a:rPr>
              <a:t>Lotov</a:t>
            </a:r>
            <a:r>
              <a:rPr lang="en-US" sz="1050" b="1" i="0" dirty="0">
                <a:solidFill>
                  <a:srgbClr val="163470"/>
                </a:solidFill>
              </a:rPr>
              <a:t> and P.V. </a:t>
            </a:r>
            <a:r>
              <a:rPr lang="en-US" sz="1050" b="1" i="0" dirty="0" err="1">
                <a:solidFill>
                  <a:srgbClr val="163470"/>
                </a:solidFill>
              </a:rPr>
              <a:t>Tuev</a:t>
            </a:r>
            <a:r>
              <a:rPr lang="en-US" sz="1050" b="1" i="0" dirty="0" smtClean="0">
                <a:solidFill>
                  <a:srgbClr val="163470"/>
                </a:solidFill>
              </a:rPr>
              <a:t>,</a:t>
            </a:r>
            <a:r>
              <a:rPr lang="ru-RU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Plasma </a:t>
            </a:r>
            <a:r>
              <a:rPr lang="en-US" sz="1050" b="1" i="0" dirty="0">
                <a:solidFill>
                  <a:srgbClr val="163470"/>
                </a:solidFill>
              </a:rPr>
              <a:t>wakefield acceleration beyond the dephasing limit with 400 GeV proton driver</a:t>
            </a:r>
            <a:r>
              <a:rPr lang="en-US" sz="1050" b="1" i="0" dirty="0" smtClean="0">
                <a:solidFill>
                  <a:srgbClr val="163470"/>
                </a:solidFill>
              </a:rPr>
              <a:t>.</a:t>
            </a:r>
            <a:r>
              <a:rPr lang="ru-RU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Plasma </a:t>
            </a:r>
            <a:r>
              <a:rPr lang="en-US" sz="1050" b="1" i="0" dirty="0">
                <a:solidFill>
                  <a:srgbClr val="163470"/>
                </a:solidFill>
              </a:rPr>
              <a:t>Phys. Control. Fusion 63, 125027 (2021).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Плазменное кильватерное ускорение с протонным драйвером </a:t>
            </a:r>
          </a:p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перспективе может поднять энергию легких частиц (электронов, позитронов) до уровня, достигнутого в современных протонных ускорителях (сотни ГэВ - </a:t>
            </a:r>
            <a:r>
              <a:rPr kumimoji="0" lang="ru-RU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ТэВы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).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Ранее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считалось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, что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для этого требуется энергия драйвера более 1 ТэВ. Такие протоны есть только в Большом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Адронном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Коллайдере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и вряд ли будут использоваться для плазменного ускорения в обозримом будущем. Теперь же численно н</a:t>
            </a:r>
            <a:r>
              <a:rPr kumimoji="0" lang="ru-RU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айден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режим, </a:t>
            </a:r>
          </a:p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котором энергия ускоренных частиц доходит до 200 ГэВ при энергии протонов 400 ГэВ. В новом режиме разность скоростей протонов и электронов компенсируется меняющейся со временем нелинейностью плазменной волны. Протонные пучки с энергией 400 ГэВ уже используются для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плазменных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экспериментов на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синхротроне </a:t>
            </a:r>
            <a:r>
              <a:rPr lang="en-US" sz="1600" dirty="0">
                <a:solidFill>
                  <a:srgbClr val="163470"/>
                </a:solidFill>
                <a:latin typeface="Calibri"/>
              </a:rPr>
              <a:t>SPS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ЦЕРН. 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Это открывает путь к рекордным энергиям электронов в относительно недорогих экспериментах.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Новый режим плазменного кильватерного ускорения с протонным драйвером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9247" y="5267287"/>
            <a:ext cx="4001353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Возможная схема эксперимента и набор энергии частиц, полученный в моделировании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9279" y="1878972"/>
            <a:ext cx="3125643" cy="119207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466" y="3146036"/>
            <a:ext cx="3979271" cy="207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7932</TotalTime>
  <Words>203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Новый режим плазменного кильватерного ускорения с протонным драйвером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lot</cp:lastModifiedBy>
  <cp:revision>641</cp:revision>
  <cp:lastPrinted>2020-01-14T01:52:00Z</cp:lastPrinted>
  <dcterms:created xsi:type="dcterms:W3CDTF">2019-05-20T10:35:54Z</dcterms:created>
  <dcterms:modified xsi:type="dcterms:W3CDTF">2021-11-28T14:45:15Z</dcterms:modified>
</cp:coreProperties>
</file>