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82" d="100"/>
          <a:sy n="82" d="100"/>
        </p:scale>
        <p:origin x="1308" y="90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06.12.2022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06.12.2022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06.12.2022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06.12.2022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06.12.2022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71265" y="-33328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 algn="ctr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</a:t>
            </a:r>
            <a:r>
              <a:rPr lang="en-US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наук</a:t>
            </a:r>
            <a:endParaRPr lang="ru-RU" sz="2400" dirty="0">
              <a:solidFill>
                <a:srgbClr val="5B9BD5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259126" y="1490563"/>
            <a:ext cx="6544477" cy="738662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Авторы: О.А. Шевченко, Н.А. Винокуров, Я.В. Гетманов, Я.И. Горбачёв, В.В. Кубарев, Л.Э. Медведев, М.А. Щеглов, С.С. Середняков, В.Г. Ческидов, С.В. </a:t>
            </a:r>
            <a:r>
              <a:rPr kumimoji="0" lang="ru-RU" sz="1400" b="1" i="1" u="none" strike="noStrike" kern="1200" cap="none" spc="0" normalizeH="0" baseline="0" noProof="0" dirty="0" err="1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Тарарышкин</a:t>
            </a: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, А.М. Батраков, И.В. Ильин, К.С. </a:t>
            </a:r>
            <a:r>
              <a:rPr kumimoji="0" lang="ru-RU" sz="1400" b="1" i="1" u="none" strike="noStrike" kern="1200" cap="none" spc="0" normalizeH="0" baseline="0" noProof="0" dirty="0" err="1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Штро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0019" y="5153927"/>
            <a:ext cx="4697220" cy="1223410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О.А. Шевченко, Н.А. Винокуров, Я.В. Гетманов, Я.И. Горбачёв, В.В. Кубарев, Л.Э. Медведев, М.А. Щеглов, С.С. Середняков, В.Г. Ческидов, С.В. </a:t>
            </a:r>
            <a:r>
              <a:rPr kumimoji="0" lang="ru-RU" sz="1050" b="1" i="0" u="none" strike="noStrike" kern="1200" cap="none" spc="0" normalizeH="0" baseline="0" noProof="0" dirty="0" err="1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Тарарышкин</a:t>
            </a: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А.М. Батраков, И.В. Ильин, К.С. </a:t>
            </a:r>
            <a:r>
              <a:rPr kumimoji="0" lang="ru-RU" sz="1050" b="1" i="0" u="none" strike="noStrike" kern="1200" cap="none" spc="0" normalizeH="0" baseline="0" noProof="0" dirty="0" err="1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Штро</a:t>
            </a: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Получение генерации на первом в мире лазер на свободных электронах на основе ондулятора с переменным периодом. Доложено на 14 Международном семинаре по проблемам ускорителей заряженных частиц (20-25 сентября 2022 г., г. Алушта, Крым). Направлено в журнал «Письма в ЭЧАЯ».   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42060" y="2658701"/>
            <a:ext cx="6578607" cy="3200419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Ондуляторы широко применяются как в лазерах на свободных электронах (ЛСЭ), так и в современных источниках синхротронного излучения.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Перестройка длины волны </a:t>
            </a:r>
            <a:r>
              <a:rPr kumimoji="0" lang="ru-R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ондуляторного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излучения за счёт изменения периода ондулятора имеет ряд преимуществ. В частности, изменение периода в ондуляторе с переменным периодом (ОПП) не приводит к сильному изменению амплитуды поля. Поэтому, используя такой ондулятор, можно получить гораздо больший диапазон перестройки длины волны, чем в обычно используемых ондуляторах с переменным полем. ОПП на постоянных магнитах оригинальной конструкции был разработан и изготовлен в ИЯФ им. Г.И. Будкера СО РАН. Использование этого ондулятора на установке «Новосибирский ЛСЭ» позволило получить рекордно большой (от 15 до 120 микрон, то есть в 8 раз) диапазон перестройки длины волны излучения. Таким образом, практически доказана перспективность использования ОПП для генерации электромагнитного излучения</a:t>
            </a: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167239" y="845394"/>
            <a:ext cx="6462212" cy="590931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Успешный запуск первого в мире лазера на свободных электронах на основе ондулятора с переменным периодом</a:t>
            </a: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0019" y="4723042"/>
            <a:ext cx="4529667" cy="43088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Я. И. Горбачёв проводит измерения и настройку ОПП перед установкой на Новосибирский ЛСЭ.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7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083" y="246987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C5C4CE08-57E8-3FC7-B7FA-796E3C49276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30" t="7819" r="14685" b="29130"/>
          <a:stretch/>
        </p:blipFill>
        <p:spPr>
          <a:xfrm>
            <a:off x="470019" y="1256695"/>
            <a:ext cx="4697220" cy="3433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7908</TotalTime>
  <Words>340</Words>
  <Application>Microsoft Office PowerPoint</Application>
  <PresentationFormat>Широкоэкранный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Успешный запуск первого в мире лазера на свободных электронах на основе ондулятора с переменным периодом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640</cp:revision>
  <cp:lastPrinted>2020-01-14T01:52:00Z</cp:lastPrinted>
  <dcterms:created xsi:type="dcterms:W3CDTF">2019-05-20T10:35:54Z</dcterms:created>
  <dcterms:modified xsi:type="dcterms:W3CDTF">2022-12-06T14:11:03Z</dcterms:modified>
</cp:coreProperties>
</file>