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29745" y="1676579"/>
            <a:ext cx="482617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Е.О. Борисова, А.Ф.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Бузулуцков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187" y="4860012"/>
            <a:ext cx="5698485" cy="122341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err="1" smtClean="0"/>
              <a:t>Borisova</a:t>
            </a:r>
            <a:r>
              <a:rPr lang="en-US" sz="1050" dirty="0" smtClean="0"/>
              <a:t> </a:t>
            </a:r>
            <a:r>
              <a:rPr lang="en-US" sz="1050" dirty="0"/>
              <a:t>E., </a:t>
            </a:r>
            <a:r>
              <a:rPr lang="en-US" sz="1050" dirty="0" err="1"/>
              <a:t>Buzulutskov</a:t>
            </a:r>
            <a:r>
              <a:rPr lang="en-US" sz="1050" dirty="0"/>
              <a:t> A., Neutral bremsstrahlung and excimer electroluminescence in noble gases and its relevance to two-phase dark matter detectors // Eur. Phys. J. C. 2021. V. 81. Paper 1128. P. 1-14. https://doi.org/10.1140/epjc/s10052-021-09913-z.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err="1"/>
              <a:t>Borisova</a:t>
            </a:r>
            <a:r>
              <a:rPr lang="en-US" sz="1050" dirty="0"/>
              <a:t> E., </a:t>
            </a:r>
            <a:r>
              <a:rPr lang="en-US" sz="1050" dirty="0" err="1"/>
              <a:t>Buzulutskov</a:t>
            </a:r>
            <a:r>
              <a:rPr lang="en-US" sz="1050" dirty="0"/>
              <a:t> A., Neutral bremsstrahlung electroluminescence in noble liquids // </a:t>
            </a:r>
            <a:r>
              <a:rPr lang="en-US" sz="1050" dirty="0" err="1"/>
              <a:t>Europhys</a:t>
            </a:r>
            <a:r>
              <a:rPr lang="en-US" sz="1050" dirty="0"/>
              <a:t>. Lett. 2022. V. 137. Paper 24002. P. 1-7. https://doi.org/ 10.1209/0295-5075/ac4c03.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7672" y="2061791"/>
            <a:ext cx="4904794" cy="445864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Электролюминесценция  - это физический эффект, используемый в двухфазных детекторах темной материи и нейтрино для оптической регистрации в газовой фазе ионизационного сигнала от рассеяния частиц в жидкой фазе. В наших предыдущих работах было продемонстрировано наличие нового механизма электролюминесценции в аргоне, а именно тормозного излучения электронов на нейтральных атомах, как экспериментально, так и теоретически. В данной работе аналогичные расчеты спектров и выходов электролюминесценции за счет нового механизма  впервые выполнены для всех благородных газов, т.е. в целом для гелия, неона, аргона, криптона и ксенона, причем как в газовой, так и в жидкой фазе. Впервые даны количественные оценки такой электролюминесценции в благородных жидкостях, что открывает путь для практического применения этого эффекта в однофазных детекторах темной материи и нейтрино.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1864" y="1224270"/>
            <a:ext cx="10724248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Новый механизм электролюминесценции в благородных газах и жидкостях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809186" y="3995915"/>
            <a:ext cx="54473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/>
              <a:t>Расчетные выходы электролюминесценции за счет тормозного излучения электронов на нейтральных атомах в благородных газах и жидкостях. Слева: удельный выход фотонов в зависимости от удельного электрического поля в благородных газах. Справа: выход фотонов в зависимости от электрического поля в благородных жидкостях.</a:t>
            </a:r>
            <a:endParaRPr lang="en-US" sz="900" dirty="0"/>
          </a:p>
        </p:txBody>
      </p:sp>
      <p:pic>
        <p:nvPicPr>
          <p:cNvPr id="15" name="Рисунок 14"/>
          <p:cNvPicPr/>
          <p:nvPr/>
        </p:nvPicPr>
        <p:blipFill>
          <a:blip r:embed="rId3"/>
          <a:stretch>
            <a:fillRect/>
          </a:stretch>
        </p:blipFill>
        <p:spPr>
          <a:xfrm>
            <a:off x="809186" y="1760130"/>
            <a:ext cx="2849880" cy="2208530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>
          <a:blip r:embed="rId4"/>
          <a:stretch>
            <a:fillRect/>
          </a:stretch>
        </p:blipFill>
        <p:spPr>
          <a:xfrm>
            <a:off x="3659066" y="1760130"/>
            <a:ext cx="2723515" cy="225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8150</TotalTime>
  <Words>292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Новый механизм электролюминесценции в благородных газах и жидкостях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660</cp:revision>
  <cp:lastPrinted>2020-01-14T01:52:00Z</cp:lastPrinted>
  <dcterms:created xsi:type="dcterms:W3CDTF">2019-05-20T10:35:54Z</dcterms:created>
  <dcterms:modified xsi:type="dcterms:W3CDTF">2022-12-05T09:12:16Z</dcterms:modified>
</cp:coreProperties>
</file>