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21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184946" y="2333927"/>
            <a:ext cx="5930853" cy="3987800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>
              <a:buNone/>
            </a:pPr>
            <a:r>
              <a:rPr kumimoji="0" lang="ru-RU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Предпосылки:</a:t>
            </a:r>
          </a:p>
          <a:p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Желательно иметь дополнительные средства диагностики, к уже имеющимся датчикам канала инжекции</a:t>
            </a:r>
          </a:p>
          <a:p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Часть ВЭПП-2000 можно использовать как хорошо детерминированное продолжение канала</a:t>
            </a:r>
          </a:p>
          <a:p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ПЗС-камеры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уже имеются в количестве 16 шт. на кольце (по 8 шт. для е</a:t>
            </a:r>
            <a:r>
              <a:rPr kumimoji="0" lang="ru-RU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и е</a:t>
            </a:r>
            <a:r>
              <a:rPr kumimoji="0" lang="ru-RU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для наблюдения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за циркулирующим пучком</a:t>
            </a:r>
          </a:p>
          <a:p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ПЗС-камера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– недорогой и компактный прибор относительно спец. </a:t>
            </a:r>
            <a:r>
              <a:rPr kumimoji="0" lang="ru-RU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быстрозатворных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камер</a:t>
            </a:r>
          </a:p>
          <a:p>
            <a:pPr>
              <a:buNone/>
            </a:pPr>
            <a:r>
              <a:rPr lang="ru-RU" sz="1600" b="1" u="sng" baseline="0" dirty="0" smtClean="0">
                <a:solidFill>
                  <a:srgbClr val="163470"/>
                </a:solidFill>
                <a:latin typeface="Calibri"/>
              </a:rPr>
              <a:t>Результаты:</a:t>
            </a:r>
          </a:p>
          <a:p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Предложен о осуществлен способ оценки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мощности видимой части СИ пучка</a:t>
            </a:r>
          </a:p>
          <a:p>
            <a:r>
              <a:rPr lang="ru-RU" sz="1600" baseline="0" dirty="0" smtClean="0">
                <a:solidFill>
                  <a:srgbClr val="163470"/>
                </a:solidFill>
                <a:latin typeface="Calibri"/>
              </a:rPr>
              <a:t>Экспериментально подтверждено,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что чувствительности камеры достаточно для однопролетного режима</a:t>
            </a:r>
            <a:endParaRPr lang="ru-RU" sz="1600" b="1" u="sng" dirty="0" smtClean="0">
              <a:solidFill>
                <a:srgbClr val="163470"/>
              </a:solidFill>
              <a:latin typeface="Calibri"/>
            </a:endParaRPr>
          </a:p>
          <a:p>
            <a:pPr marL="0" indent="0">
              <a:buNone/>
            </a:pPr>
            <a:r>
              <a:rPr kumimoji="0" lang="ru-RU" sz="1600" b="1" u="sng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Потенциал:</a:t>
            </a:r>
          </a:p>
          <a:p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Создание однопролетной системы диагностики для е</a:t>
            </a:r>
            <a:r>
              <a:rPr lang="ru-RU" sz="1600" baseline="30000" dirty="0" smtClean="0">
                <a:solidFill>
                  <a:srgbClr val="163470"/>
                </a:solidFill>
                <a:latin typeface="Calibri"/>
              </a:rPr>
              <a:t>-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е</a:t>
            </a:r>
            <a:r>
              <a:rPr lang="ru-RU" sz="1600" baseline="30000" dirty="0" smtClean="0">
                <a:solidFill>
                  <a:srgbClr val="163470"/>
                </a:solidFill>
                <a:latin typeface="Calibri"/>
              </a:rPr>
              <a:t>+</a:t>
            </a:r>
            <a:r>
              <a:rPr lang="en-US" sz="1600" baseline="30000" dirty="0" smtClean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колец и каналов</a:t>
            </a:r>
            <a:endParaRPr kumimoji="0" lang="ru-RU" sz="1600" strike="noStrike" kern="1200" cap="none" spc="0" normalizeH="0" baseline="3000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8" name="Рисунок 17" descr="C:\Users\Макс\YandexDisk\Work\PROJECTS\Диплом_Шерстюк Сергей\Статья\картинки\My\repeat-2.tiff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8528" y="2136849"/>
            <a:ext cx="3786572" cy="308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77362" y="1013105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Впервые экспериментально доказана возможность использования ПЗС-камеры на ВЭПП-2000 для измерения поперечного профиля пучка в однопролетном режиме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972065" y="167528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9848" y="1562650"/>
            <a:ext cx="914470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Шерстюк С. П., Переведенцев Е. А., Сенченко А. И., Тимошенко М. В., Шварц Д. Б.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5365296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ctr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</a:t>
            </a: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Г</a:t>
            </a:r>
            <a:r>
              <a:rPr lang="ru-RU" sz="1050" b="1" i="0" dirty="0" err="1" smtClean="0">
                <a:solidFill>
                  <a:srgbClr val="163470"/>
                </a:solidFill>
              </a:rPr>
              <a:t>отовится</a:t>
            </a:r>
            <a:r>
              <a:rPr lang="ru-RU" sz="1050" b="1" i="0" dirty="0" smtClean="0">
                <a:solidFill>
                  <a:srgbClr val="163470"/>
                </a:solidFill>
              </a:rPr>
              <a:t> </a:t>
            </a:r>
            <a:r>
              <a:rPr lang="ru-RU" sz="1050" b="1" i="0" dirty="0">
                <a:solidFill>
                  <a:srgbClr val="163470"/>
                </a:solidFill>
              </a:rPr>
              <a:t>к публикации в журнале «Приборы и техника эксперимента», включенным в перечень ВАК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5253573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Рисунок 1. а) Схема движения пучка; б) Сегмент изображения поперечного профиля пучка с ПЗС‑камеры при инжекции с линией уровня аппроксимации двумерной функцией Гаусса.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 descr="C:\Users\Макс\YandexDisk\Work\PROJECTS\Диплом_Шерстюк Сергей\Статья\картинки\My\ru_gs_VEPP.tif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972" y="2895600"/>
            <a:ext cx="2505528" cy="1811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677327" y="4931707"/>
            <a:ext cx="4529667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а)                                                                                               б)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7999</TotalTime>
  <Words>176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Впервые экспериментально доказана возможность использования ПЗС-камеры на ВЭПП-2000 для измерения поперечного профиля пучка в однопролетном режиме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650</cp:revision>
  <cp:lastPrinted>2020-01-14T01:52:00Z</cp:lastPrinted>
  <dcterms:created xsi:type="dcterms:W3CDTF">2019-05-20T10:35:54Z</dcterms:created>
  <dcterms:modified xsi:type="dcterms:W3CDTF">2022-12-07T14:27:45Z</dcterms:modified>
</cp:coreProperties>
</file>