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40967" y="1633828"/>
            <a:ext cx="599917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Ф.А.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Еманов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Д.Ю.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Болховитянов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П.Б.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Чеблаков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А.И. Сенченко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21400" y="1997995"/>
            <a:ext cx="5702294" cy="425676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На инжекционном комплексе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коллайдерах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используется разное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программное обеспечение и соответственно различные протоколы (CXv4, EPICS, VCAS, TANGO). Программное обеспечение инжекционного комплекса основано на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фреймворке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CXv4, в котором заложена модульность всех основных компонентов.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К настоящему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моменту для CXv4 сделан набор клиентских модулей для EPICS, VCAS, TANGO и серверный модуль для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EPICS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разработан драйвер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bridge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позволяющий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CX-серверу исполнять роль программного шлюза между клиентским ПО и другими серверами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своей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или других систем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управления. 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БД инжекционного комплекса и сопутствующее ей ПО была добавлена поддержка конфигурирования СХ-серверов с различными вариантами шлюзов как отдельных устройств так и серверов полностью.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Описанные инструменты применены постоянного обмена данными между системами управления установок.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9481" y="1261224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Создание общей информационной инфраструктуры для ИК с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коллайдерами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0376" y="5307121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Структура программного обеспечения комплекса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27" y="2566502"/>
            <a:ext cx="5154906" cy="274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7911</TotalTime>
  <Words>161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Создание общей информационной инфраструктуры для ИК с коллайдерами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641</cp:revision>
  <cp:lastPrinted>2020-01-14T01:52:00Z</cp:lastPrinted>
  <dcterms:created xsi:type="dcterms:W3CDTF">2019-05-20T10:35:54Z</dcterms:created>
  <dcterms:modified xsi:type="dcterms:W3CDTF">2022-12-07T14:29:57Z</dcterms:modified>
</cp:coreProperties>
</file>