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16" d="100"/>
          <a:sy n="116" d="100"/>
        </p:scale>
        <p:origin x="1056" y="12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 algn="ctr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lang="ru-RU" sz="2400" dirty="0">
              <a:solidFill>
                <a:srgbClr val="5B9BD5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40967" y="1633828"/>
            <a:ext cx="5999178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: 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Ф.А.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Еманов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Д.Ю.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Болховитянов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П.Б.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Чеблаков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А.И. Сенченко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21400" y="1997995"/>
            <a:ext cx="5702294" cy="425676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На инжекционном комплексе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и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коллайдерах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используется разное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программное обеспечение и соответственно различные протоколы (CXv4, EPICS, VCAS, TANGO). Программное обеспечение инжекционного комплекса основано на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фреймворке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CXv4, в котором заложена модульность всех основных компонентов.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К настоящему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моменту для CXv4 сделан набор клиентских модулей для EPICS, VCAS, TANGO и серверный модуль для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EPICS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и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разработан драйвер </a:t>
            </a:r>
            <a:r>
              <a:rPr lang="ru-RU" sz="1600" dirty="0" err="1" smtClean="0">
                <a:solidFill>
                  <a:srgbClr val="163470"/>
                </a:solidFill>
                <a:latin typeface="Calibri"/>
              </a:rPr>
              <a:t>bridge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, позволяющий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CX-серверу исполнять роль программного шлюза между клиентским ПО и другими серверами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своей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или других систем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управления. В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БД инжекционного комплекса и сопутствующее ей ПО была добавлена поддержка конфигурирования СХ-серверов с различными вариантами шлюзов как отдельных устройств так и серверов полностью.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Описанные инструменты применены постоянного обмена данными между системами управления установок.</a:t>
            </a:r>
            <a:endParaRPr lang="ru-RU" sz="1600" dirty="0">
              <a:solidFill>
                <a:srgbClr val="163470"/>
              </a:solidFill>
              <a:latin typeface="Calibri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69481" y="1261224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Создание общей информационной инфраструктуры для ИК с </a:t>
            </a:r>
            <a:r>
              <a:rPr lang="ru-RU" sz="1800" b="1" dirty="0" err="1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коллайдерами</a:t>
            </a:r>
            <a:endParaRPr lang="ru-RU" sz="1800" b="1" dirty="0">
              <a:solidFill>
                <a:srgbClr val="16347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90376" y="5307121"/>
            <a:ext cx="4529667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smtClean="0">
                <a:solidFill>
                  <a:srgbClr val="163470"/>
                </a:solidFill>
                <a:latin typeface="Calibri"/>
              </a:rPr>
              <a:t>Структура программного обеспечения комплекса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83" y="246987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27" y="2566502"/>
            <a:ext cx="5154906" cy="274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7911</TotalTime>
  <Words>161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Создание общей информационной инфраструктуры для ИК с коллайдерами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641</cp:revision>
  <cp:lastPrinted>2020-01-14T01:52:00Z</cp:lastPrinted>
  <dcterms:created xsi:type="dcterms:W3CDTF">2019-05-20T10:35:54Z</dcterms:created>
  <dcterms:modified xsi:type="dcterms:W3CDTF">2022-12-07T14:29:57Z</dcterms:modified>
</cp:coreProperties>
</file>