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7" d="100"/>
          <a:sy n="117" d="100"/>
        </p:scale>
        <p:origin x="-1068" y="-150"/>
      </p:cViewPr>
      <p:guideLst>
        <p:guide orient="horz" pos="2160"/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1547" y="1396299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лаб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5-2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73207" y="5397368"/>
            <a:ext cx="4904794" cy="1128436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Результаты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были представлены на 24th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Radiocarbon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Conference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10th 14C &amp;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Archaeology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Conference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 Швейцарии и полностью совпали с общими предварительными результатами.  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2" y="1126353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Международное кросс-тестирование УНУ УМС ИЯФ в составе совместной лаборатории </a:t>
            </a:r>
            <a:r>
              <a:rPr lang="ru-RU" sz="1800" b="1" dirty="0" err="1">
                <a:solidFill>
                  <a:srgbClr val="18397A"/>
                </a:solidFill>
              </a:rPr>
              <a:t>Golden</a:t>
            </a:r>
            <a:r>
              <a:rPr lang="ru-RU" sz="1800" b="1" dirty="0">
                <a:solidFill>
                  <a:srgbClr val="18397A"/>
                </a:solidFill>
              </a:rPr>
              <a:t> </a:t>
            </a:r>
            <a:r>
              <a:rPr lang="ru-RU" sz="1800" b="1" dirty="0" err="1">
                <a:solidFill>
                  <a:srgbClr val="18397A"/>
                </a:solidFill>
              </a:rPr>
              <a:t>Valley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64BFBE-718E-4752-A019-5CA02D421BB5}"/>
              </a:ext>
            </a:extLst>
          </p:cNvPr>
          <p:cNvSpPr/>
          <p:nvPr/>
        </p:nvSpPr>
        <p:spPr>
          <a:xfrm>
            <a:off x="6484020" y="5098534"/>
            <a:ext cx="54473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Рисунок 2: Состав образцов кросс тестирования GIRI для экспериментов AGE-3 + MICADAS и AGE-3 + УНУ УМС ИЯФ.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5FD35A-9CBF-4DB4-B5E8-D3708B9B2B41}"/>
              </a:ext>
            </a:extLst>
          </p:cNvPr>
          <p:cNvSpPr/>
          <p:nvPr/>
        </p:nvSpPr>
        <p:spPr>
          <a:xfrm>
            <a:off x="533089" y="6479151"/>
            <a:ext cx="59573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Рисунок 1:  Результаты кросс тестирования GIRI для экспериментов AGE-3 + MICADAS и AGE-3 + УНУ УМС ИЯФ СО РАН. Видно хорошее совпадение результатов  УНУ УМС ИЯФ и MICADAS.</a:t>
            </a:r>
          </a:p>
        </p:txBody>
      </p:sp>
      <p:pic>
        <p:nvPicPr>
          <p:cNvPr id="15" name="Рисунок 14" descr="D:\For backup\Leha 1\Работа\12 Гранты Гос задания\2022_11_24 Важнейшие достижения 2022 года\Fig 9 AGE-3+MICADAS+BINP AMS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005" y="3940902"/>
            <a:ext cx="3582838" cy="2578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 descr="D:\For backup\Leha 1\Работа\12 Гранты Гос задания\2022_11_24 Важнейшие достижения 2022 года\Таблица результатов GIRI 2019_0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207" y="1469777"/>
            <a:ext cx="4868986" cy="361761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533089" y="1703971"/>
            <a:ext cx="4904794" cy="2418993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2022 году УНУ УМС ИЯФ в составе совместной лаборатории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Golden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Valley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 прошел международное кросс-тестирование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Glasgow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International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Radiocarbon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Inter-comparison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(GIRI).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AMS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Golden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Valley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проведен полный цикл УМС анализа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17 образцов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GIRI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включающий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хим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обработку,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графитизацию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, измерение 14С. В апреле 2022 года результаты 3-х линейно-независимых экспериментов направлены в Глазго:  AGE-3 + MICADAS, AGE-3 + УНУ УМС ИЯФ, АСУ БИК + MICADAS. 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8152</TotalTime>
  <Words>174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Международное кросс-тестирование УНУ УМС ИЯФ в составе совместной лаборатории Golden Valley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Petrozhitskiy</cp:lastModifiedBy>
  <cp:revision>655</cp:revision>
  <cp:lastPrinted>2020-01-14T01:52:00Z</cp:lastPrinted>
  <dcterms:created xsi:type="dcterms:W3CDTF">2019-05-20T10:35:54Z</dcterms:created>
  <dcterms:modified xsi:type="dcterms:W3CDTF">2022-11-25T04:49:05Z</dcterms:modified>
</cp:coreProperties>
</file>