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31" d="100"/>
          <a:sy n="131" d="100"/>
        </p:scale>
        <p:origin x="498" y="15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85568" y="176161"/>
            <a:ext cx="10270067" cy="796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334" y="1647696"/>
            <a:ext cx="6778866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63470"/>
                </a:solidFill>
              </a:rPr>
              <a:t>П.П. Дейчули, А.В. </a:t>
            </a:r>
            <a:r>
              <a:rPr lang="ru-RU" sz="1400" b="1" i="1" dirty="0" err="1">
                <a:solidFill>
                  <a:srgbClr val="163470"/>
                </a:solidFill>
              </a:rPr>
              <a:t>Бруль</a:t>
            </a:r>
            <a:r>
              <a:rPr lang="ru-RU" sz="1400" b="1" i="1" dirty="0">
                <a:solidFill>
                  <a:srgbClr val="163470"/>
                </a:solidFill>
              </a:rPr>
              <a:t>, Р.В. Вахрушев, Н.П. Дейчули, А.А. Иванов, Н.В. Ступишин</a:t>
            </a: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182" y="6122685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lang="ru-RU" sz="1050" i="0" dirty="0">
                <a:solidFill>
                  <a:srgbClr val="163470"/>
                </a:solidFill>
                <a:latin typeface="Calibri"/>
              </a:rPr>
              <a:t>Дейчули П.П., </a:t>
            </a:r>
            <a:r>
              <a:rPr lang="ru-RU" sz="1050" i="0" dirty="0" err="1">
                <a:solidFill>
                  <a:srgbClr val="163470"/>
                </a:solidFill>
                <a:latin typeface="Calibri"/>
              </a:rPr>
              <a:t>Бруль</a:t>
            </a:r>
            <a:r>
              <a:rPr lang="ru-RU" sz="1050" i="0" dirty="0">
                <a:solidFill>
                  <a:srgbClr val="163470"/>
                </a:solidFill>
                <a:latin typeface="Calibri"/>
              </a:rPr>
              <a:t> А.В., Вахрушев Р.В., Дейчули Н.П., Иванов А.А., Ступишин Н.В., Колмогоров В.В. МОДЕРНИЗАЦИЯ ДУГОРАЗРЯДНОГО ГЕНЕРАТОРА ПЛАЗМЫ ДЛЯ МОЩНЫХ АТОМАРНЫХ ИНЖЕКТОРОВ СЕКУНДНОГО ДИАПАЗОНА. В книге: XLIX Международная звенигородская конференция по физике плазмы и управляемому термоядерному синтезу ICPAF-2022</a:t>
            </a:r>
            <a:r>
              <a:rPr lang="ru-RU" sz="1050" i="0" dirty="0" smtClean="0">
                <a:solidFill>
                  <a:srgbClr val="163470"/>
                </a:solidFill>
                <a:latin typeface="Calibri"/>
              </a:rPr>
              <a:t>.</a:t>
            </a:r>
            <a:endParaRPr lang="ru-RU" sz="1050" i="0" dirty="0">
              <a:solidFill>
                <a:srgbClr val="163470"/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2009" y="1963367"/>
            <a:ext cx="8071154" cy="4302284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 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Дугоразрядные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генераторы плазмы с холодным катодом применяются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для создания плазменных эмиттеров атомарных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инжекторов.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Благодаря их компактности был реализован эмиттер с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 извлеченным током ионов до 175 А и длительностью импульса 30 </a:t>
            </a:r>
            <a:r>
              <a:rPr lang="ru-RU" sz="1600" dirty="0" err="1" smtClean="0">
                <a:solidFill>
                  <a:schemeClr val="tx1"/>
                </a:solidFill>
                <a:latin typeface="Calibri"/>
              </a:rPr>
              <a:t>мс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 методом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сложения плазменных струй от 4-х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генераторов. Однако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срок службы таких генераторов и длительность импульса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ограничены эрозией элементов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дугового канала. </a:t>
            </a:r>
            <a:endParaRPr lang="en-US" sz="1600" dirty="0" smtClean="0">
              <a:solidFill>
                <a:schemeClr val="tx1"/>
              </a:solidFill>
              <a:latin typeface="Calibri"/>
            </a:endParaRPr>
          </a:p>
          <a:p>
            <a:pPr mar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    В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данном исследовании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выявлены и изучены разрушающие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факторы, ограничивающие длительность импульса: накопление </a:t>
            </a:r>
            <a:r>
              <a:rPr lang="ru-RU" sz="1600" dirty="0" err="1">
                <a:solidFill>
                  <a:schemeClr val="tx1"/>
                </a:solidFill>
                <a:latin typeface="Calibri"/>
              </a:rPr>
              <a:t>нераспыляемого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 шлака из </a:t>
            </a:r>
            <a:r>
              <a:rPr lang="ru-RU" sz="1600" dirty="0" err="1">
                <a:solidFill>
                  <a:schemeClr val="tx1"/>
                </a:solidFill>
                <a:latin typeface="Calibri"/>
              </a:rPr>
              <a:t>триоксида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 молибдена, металлизация </a:t>
            </a:r>
            <a:r>
              <a:rPr lang="ru-RU" sz="1600" dirty="0" err="1">
                <a:solidFill>
                  <a:schemeClr val="tx1"/>
                </a:solidFill>
                <a:latin typeface="Calibri"/>
              </a:rPr>
              <a:t>прикатодного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изолятора,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разрушение термостойкого изолятора,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плавление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тугоплавкого </a:t>
            </a:r>
            <a:r>
              <a:rPr lang="ru-RU" sz="1600" dirty="0" err="1">
                <a:solidFill>
                  <a:schemeClr val="tx1"/>
                </a:solidFill>
                <a:latin typeface="Calibri"/>
              </a:rPr>
              <a:t>прикатодного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электрода. </a:t>
            </a:r>
          </a:p>
          <a:p>
            <a:pPr mar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    В ходе модернизации найдена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специальная геометрия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изолятора,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эффективно подавляющая концентрацию катодных пятен в области </a:t>
            </a:r>
            <a:r>
              <a:rPr lang="ru-RU" sz="1600" smtClean="0">
                <a:solidFill>
                  <a:schemeClr val="tx1"/>
                </a:solidFill>
                <a:latin typeface="Calibri"/>
              </a:rPr>
              <a:t>его </a:t>
            </a:r>
            <a:r>
              <a:rPr lang="ru-RU" sz="1600" smtClean="0">
                <a:solidFill>
                  <a:schemeClr val="tx1"/>
                </a:solidFill>
                <a:latin typeface="Calibri"/>
              </a:rPr>
              <a:t>контакта с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катодом. В приосевой области катодного изолятора вместо молибдена или вольфрама использована графитовая вставка.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В результате удалось резко снизить эрозию, повысить длительность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рабочего импульса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генератора до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0.6-1 сек с ресурсом до 1 года. </a:t>
            </a:r>
            <a:endParaRPr lang="ru-RU" sz="1600" dirty="0" smtClean="0">
              <a:solidFill>
                <a:schemeClr val="tx1"/>
              </a:solidFill>
              <a:latin typeface="Calibri"/>
            </a:endParaRPr>
          </a:p>
          <a:p>
            <a:pPr mar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   Результаты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данных исследований позволяют значительно упростить переход систем мощной атомарной инжекции, основанных на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простых и компактных </a:t>
            </a:r>
            <a:r>
              <a:rPr lang="ru-RU" sz="1600" dirty="0" err="1" smtClean="0">
                <a:solidFill>
                  <a:schemeClr val="tx1"/>
                </a:solidFill>
                <a:latin typeface="Calibri"/>
              </a:rPr>
              <a:t>дугоразрядных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источниках плазмы (ГДЛ, С-2</a:t>
            </a:r>
            <a:r>
              <a:rPr lang="en-US" sz="1600" dirty="0">
                <a:solidFill>
                  <a:schemeClr val="tx1"/>
                </a:solidFill>
                <a:latin typeface="Calibri"/>
              </a:rPr>
              <a:t>W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) </a:t>
            </a:r>
            <a:r>
              <a:rPr lang="ru-RU" sz="1600" dirty="0">
                <a:solidFill>
                  <a:schemeClr val="tx1"/>
                </a:solidFill>
                <a:latin typeface="Calibri"/>
              </a:rPr>
              <a:t>в диапазон </a:t>
            </a:r>
            <a:r>
              <a:rPr lang="ru-RU" sz="1600" dirty="0" smtClean="0">
                <a:solidFill>
                  <a:schemeClr val="tx1"/>
                </a:solidFill>
                <a:latin typeface="Calibri"/>
              </a:rPr>
              <a:t>секундных импульсов.     </a:t>
            </a:r>
            <a:endParaRPr lang="ru-RU" sz="16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27067" y="1047738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</a:rPr>
              <a:t>Модернизация </a:t>
            </a:r>
            <a:r>
              <a:rPr lang="ru-RU" sz="1800" b="1" dirty="0" err="1">
                <a:solidFill>
                  <a:srgbClr val="163470"/>
                </a:solidFill>
              </a:rPr>
              <a:t>дугоразрядных</a:t>
            </a:r>
            <a:r>
              <a:rPr lang="ru-RU" sz="1800" b="1" dirty="0">
                <a:solidFill>
                  <a:srgbClr val="163470"/>
                </a:solidFill>
              </a:rPr>
              <a:t> генераторов плазмы для создания плазменного эмиттера с рекордным извлеченным током ионного пучка до 175 А и длительностью импульса до 1 секунды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5056" y="5010471"/>
            <a:ext cx="3242401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Вариант модернизированного</a:t>
            </a: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г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енератора плазмы. 1-молибденовый катод, 3-прикатодный изолятор, 2,4-тугоплавкие электроды дугового канала</a:t>
            </a: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 descr="E:\petr\HNBI для Kopernik\генератор плазмы0,3с\Тесты генплазмы С-2WMod\отчет по модернизированным дуг генераторам\варианты прикат узла\Вариант 4 со сносками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4" r="5574" b="3637"/>
          <a:stretch/>
        </p:blipFill>
        <p:spPr bwMode="auto">
          <a:xfrm>
            <a:off x="896083" y="2442988"/>
            <a:ext cx="2560349" cy="24688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7980</TotalTime>
  <Words>134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Модернизация дугоразрядных генераторов плазмы для создания плазменного эмиттера с рекордным извлеченным током ионного пучка до 175 А и длительностью импульса до 1 секунды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Igor V. Shikhovtsev</cp:lastModifiedBy>
  <cp:revision>652</cp:revision>
  <cp:lastPrinted>2020-01-14T01:52:00Z</cp:lastPrinted>
  <dcterms:created xsi:type="dcterms:W3CDTF">2019-05-20T10:35:54Z</dcterms:created>
  <dcterms:modified xsi:type="dcterms:W3CDTF">2022-12-02T02:13:11Z</dcterms:modified>
</cp:coreProperties>
</file>