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9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02522" y="1592333"/>
            <a:ext cx="5323590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just">
              <a:defRPr/>
            </a:pPr>
            <a:r>
              <a:rPr lang="ru-RU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Авторы: И.В. Кандауров; </a:t>
            </a:r>
            <a:r>
              <a:rPr lang="ru-RU" sz="1400" b="1" i="1" dirty="0" err="1">
                <a:solidFill>
                  <a:srgbClr val="1B4089"/>
                </a:solidFill>
                <a:latin typeface="Calibri"/>
                <a:ea typeface="Verdana" pitchFamily="34" charset="0"/>
              </a:rPr>
              <a:t>Д.Е.Черепанов</a:t>
            </a:r>
            <a:r>
              <a:rPr lang="ru-RU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; </a:t>
            </a:r>
            <a:r>
              <a:rPr lang="ru-RU" sz="1400" b="1" i="1" dirty="0" err="1">
                <a:solidFill>
                  <a:srgbClr val="1B4089"/>
                </a:solidFill>
                <a:latin typeface="Calibri"/>
                <a:ea typeface="Verdana" pitchFamily="34" charset="0"/>
              </a:rPr>
              <a:t>А.А.Касатов</a:t>
            </a:r>
            <a:r>
              <a:rPr lang="ru-RU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; А.А. Васильев; Л.Н. Вячеславов; Г.А. Рыжков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4712" y="1224270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8397A"/>
                </a:solidFill>
              </a:rPr>
              <a:t>Запуск установки БЕТА и нового импульсного материаловедческого стенда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0A1DEDAF-4AF9-B172-757B-B867849D3F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654" y="1676579"/>
            <a:ext cx="4740551" cy="3130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3D0FD790-820A-0EEF-01D3-ACA063E44C3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780" y="2415241"/>
            <a:ext cx="5459332" cy="2456279"/>
          </a:xfrm>
          <a:prstGeom prst="rect">
            <a:avLst/>
          </a:prstGeom>
        </p:spPr>
      </p:pic>
      <p:sp>
        <p:nvSpPr>
          <p:cNvPr id="16" name="Надпись 2">
            <a:extLst>
              <a:ext uri="{FF2B5EF4-FFF2-40B4-BE49-F238E27FC236}">
                <a16:creationId xmlns:a16="http://schemas.microsoft.com/office/drawing/2014/main" xmlns="" id="{0E5C99F2-3E93-C961-9126-20693784E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5118" y="4984353"/>
            <a:ext cx="3030964" cy="312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пультовой установки БЕТА</a:t>
            </a:r>
          </a:p>
        </p:txBody>
      </p:sp>
      <p:sp>
        <p:nvSpPr>
          <p:cNvPr id="17" name="Надпись 2">
            <a:extLst>
              <a:ext uri="{FF2B5EF4-FFF2-40B4-BE49-F238E27FC236}">
                <a16:creationId xmlns:a16="http://schemas.microsoft.com/office/drawing/2014/main" xmlns="" id="{B9C4FFD2-0A84-D390-0CD8-274020EC0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3826" y="4888952"/>
            <a:ext cx="2371090" cy="312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Общий вид установки БЕТА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A33382C8-EB96-FFBE-55E7-B1A64E406E25}"/>
              </a:ext>
            </a:extLst>
          </p:cNvPr>
          <p:cNvSpPr txBox="1"/>
          <p:nvPr/>
        </p:nvSpPr>
        <p:spPr>
          <a:xfrm>
            <a:off x="664422" y="5398044"/>
            <a:ext cx="1147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Введена в строй установка БЕТА, предназначенная для экспериментального моделирования воздействия термических ударов на материалы, перспективные для покрытия обращённых к плазме стенок термоядерных реакторов. В установке для создания термических ударов используется импульсный электронный пучок и ещё один стенд, где термические удары создаются излучением мощного импульсного лазера. Термические удары на материальную стенку, возникают вследствие плазменных неустойчивостей и являются наиболее разрушительными и опасными для работы реактора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8385</TotalTime>
  <Words>120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Times New Roman</vt:lpstr>
      <vt:lpstr>Verdana</vt:lpstr>
      <vt:lpstr>1_Тема Office</vt:lpstr>
      <vt:lpstr>Запуск установки БЕТА и нового импульсного материаловедческого стенда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655</cp:revision>
  <cp:lastPrinted>2020-01-14T01:52:00Z</cp:lastPrinted>
  <dcterms:created xsi:type="dcterms:W3CDTF">2019-05-20T10:35:54Z</dcterms:created>
  <dcterms:modified xsi:type="dcterms:W3CDTF">2022-12-05T12:48:19Z</dcterms:modified>
</cp:coreProperties>
</file>