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opg.optica.org/josab/abstract.cfm?uri=josab-39-3-8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</a:t>
            </a:r>
            <a:r>
              <a:rPr lang="ru-RU" sz="2400">
                <a:solidFill>
                  <a:srgbClr val="5B9BD5">
                    <a:lumMod val="50000"/>
                  </a:srgbClr>
                </a:solidFill>
                <a:latin typeface="Calibri"/>
              </a:rPr>
              <a:t>Российской </a:t>
            </a:r>
            <a:r>
              <a:rPr lang="ru-RU" sz="240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3784" y="1661447"/>
            <a:ext cx="1028233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dirty="0"/>
              <a:t>Авторы: А.В. Резниченко (ИЯФ СО РАН), Е.В. Седов (НГУ), И.С. Терехов (ИЯФ СО РАН), А.И. Черных (</a:t>
            </a:r>
            <a:r>
              <a:rPr lang="ru-RU" sz="1400" dirty="0" err="1"/>
              <a:t>ИАиЭ</a:t>
            </a:r>
            <a:r>
              <a:rPr lang="ru-RU" sz="1400" dirty="0"/>
              <a:t> СО РАН)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4436" y="5817344"/>
            <a:ext cx="9501604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A. I. </a:t>
            </a:r>
            <a:r>
              <a:rPr lang="en-US" sz="1050" dirty="0" err="1"/>
              <a:t>Chernykh</a:t>
            </a:r>
            <a:r>
              <a:rPr lang="en-US" sz="1050" dirty="0"/>
              <a:t>, E. V. </a:t>
            </a:r>
            <a:r>
              <a:rPr lang="en-US" sz="1050" dirty="0" err="1"/>
              <a:t>Sedov</a:t>
            </a:r>
            <a:r>
              <a:rPr lang="en-US" sz="1050" dirty="0"/>
              <a:t>, A.V. Reznichenko, I. S. Terekhov, Optimal input signal distribution for nonlinear optical fiber channel with small Kerr nonlinearity, Journal of the Optical Society of America B Vol. 39, Issue 3, pp. 810-820 (2022) </a:t>
            </a:r>
            <a:r>
              <a:rPr lang="en-US" sz="1050" dirty="0">
                <a:hlinkClick r:id="rId2"/>
              </a:rPr>
              <a:t>https://</a:t>
            </a:r>
            <a:r>
              <a:rPr lang="en-US" sz="1050" dirty="0" smtClean="0">
                <a:hlinkClick r:id="rId2"/>
              </a:rPr>
              <a:t>opg.optica.org/josab/abstract.cfm?uri=josab-39-3-810</a:t>
            </a:r>
            <a:r>
              <a:rPr lang="ru-RU" sz="1050" dirty="0" smtClean="0"/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73262" y="2061792"/>
            <a:ext cx="553920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Мы рассмотрели информационный оптический канал связи, описываемый нелинейным уравнением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Шрёдингера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 аддитивным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гауссовским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шумом. Используя представление через интеграл по траекториями для функционала плотности условной вероятности P[Y|X], по аналогии с квантовой теорией поля нами была развита теория возмущений по малому параметру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керровской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нелинейности (γ). Вычислены три первые члена разложения данного функционала.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Вычислена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условная энтропия H[Y|X] и взаимная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информация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ведущем и следующем за ведущим порядке по нелинейности. На основе явного аналитического выражения для взаимной информации канала вариационной процедурой получено оптимальное распределение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Popt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[X] функционала плотности вероятности входного сигнала P[X].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09962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Оптимальное распределение входного сигнала канала связи, моделируемого нелинейным стохастическим уравнением Шредингера, с малой </a:t>
            </a:r>
            <a:r>
              <a:rPr lang="ru-RU" sz="1800" b="1" dirty="0" err="1"/>
              <a:t>керровской</a:t>
            </a:r>
            <a:r>
              <a:rPr lang="ru-RU" sz="1800" b="1" dirty="0"/>
              <a:t> </a:t>
            </a:r>
            <a:r>
              <a:rPr lang="ru-RU" sz="1800" b="1" dirty="0" smtClean="0"/>
              <a:t>нелинейностью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1443783" y="4908996"/>
            <a:ext cx="471083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Характерная зависимость полученной оптимальной функции распределения входного сигнала от нормированной (</a:t>
            </a:r>
            <a:r>
              <a:rPr lang="en-US" sz="900" dirty="0"/>
              <a:t>P</a:t>
            </a:r>
            <a:r>
              <a:rPr lang="ru-RU" sz="900" dirty="0"/>
              <a:t>=1) амплитуды сигнала для разных параметров (безразмерной) второй дисперсии β для (γ</a:t>
            </a:r>
            <a:r>
              <a:rPr lang="en-US" sz="900" dirty="0"/>
              <a:t>LP</a:t>
            </a:r>
            <a:r>
              <a:rPr lang="ru-RU" sz="900" dirty="0"/>
              <a:t>)</a:t>
            </a:r>
            <a:r>
              <a:rPr lang="ru-RU" sz="900" baseline="30000" dirty="0"/>
              <a:t>2</a:t>
            </a:r>
            <a:r>
              <a:rPr lang="ru-RU" sz="900" dirty="0"/>
              <a:t>=0.2: точечная (β=1), пунктирная (β=5) и длинная пунктирная (β=10) линии соответствуют разным значения β. Сплошная линия соответствует невозмущенному (</a:t>
            </a:r>
            <a:r>
              <a:rPr lang="ru-RU" sz="900" dirty="0" err="1"/>
              <a:t>гауссовскому</a:t>
            </a:r>
            <a:r>
              <a:rPr lang="ru-RU" sz="900" dirty="0"/>
              <a:t>) оптимальному распределению</a:t>
            </a:r>
            <a:endParaRPr lang="en-US" sz="900" dirty="0"/>
          </a:p>
        </p:txBody>
      </p:sp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36" y="2115832"/>
            <a:ext cx="4648826" cy="2606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8147</TotalTime>
  <Words>282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Оптимальное распределение входного сигнала канала связи, моделируемого нелинейным стохастическим уравнением Шредингера, с малой керровской нелинейностью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655</cp:revision>
  <cp:lastPrinted>2020-01-14T01:52:00Z</cp:lastPrinted>
  <dcterms:created xsi:type="dcterms:W3CDTF">2019-05-20T10:35:54Z</dcterms:created>
  <dcterms:modified xsi:type="dcterms:W3CDTF">2022-12-04T12:11:00Z</dcterms:modified>
</cp:coreProperties>
</file>