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</a:t>
            </a:r>
            <a:r>
              <a:rPr lang="ru-RU" sz="2400">
                <a:solidFill>
                  <a:srgbClr val="5B9BD5">
                    <a:lumMod val="50000"/>
                  </a:srgbClr>
                </a:solidFill>
                <a:latin typeface="Calibri"/>
              </a:rPr>
              <a:t>Российской </a:t>
            </a:r>
            <a:r>
              <a:rPr lang="ru-RU" sz="240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58590" y="1576823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Автор: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И.С. Черноштанов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I.S. Chernoshtanov and </a:t>
            </a:r>
            <a:r>
              <a:rPr lang="en-US" sz="1050" dirty="0" err="1"/>
              <a:t>D.Yu</a:t>
            </a:r>
            <a:r>
              <a:rPr lang="en-US" sz="1050" dirty="0"/>
              <a:t>. </a:t>
            </a:r>
            <a:r>
              <a:rPr lang="en-US" sz="1050" dirty="0" err="1"/>
              <a:t>Kardash</a:t>
            </a:r>
            <a:r>
              <a:rPr lang="en-US" sz="1050" dirty="0"/>
              <a:t>. Stability of ion-cyclotron surface waves in a long diamagnetic trap. In proc. of 13th International Conference on Open Magnetic Systems for Plasma Confinement, 2023, Busan, South </a:t>
            </a:r>
            <a:r>
              <a:rPr lang="en-US" sz="1050" dirty="0" smtClean="0"/>
              <a:t>Korea.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1055" y="2061792"/>
            <a:ext cx="7190509" cy="366395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Разработан метод поиска зависимости частоты от продольной длины волны для осесимметричных электромагнитных возмущений в длинной цилиндрической плазме с высоким β. Показано, что при β ≈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радиальная структура колебаний соответствует поверхностным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волнам.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Показано, что при наличии популяции быстрых ионов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такие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колебания могут раскачиваться из-за резонансного взаимодействия по механизму Ландау; наиболее неустойчивы волны с фазовой скоростью близкой к продольной скорости инжектируемых атомов. В пределе, когда быстрые ионы формируют тонкий кольцевой слой на границе плазмы (что примерно соответствует случаю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внеосевой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атомарной инжекции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аналитически найдено дисперсионное соотношение для волн с произвольным азимутальным волновым числом. Развиваемый подход нацелен на изучение кинетических неустойчивостей в диамагнитной ловушке с популяцией быстрых ионов, что нужно для оптимизации параметров термоядерных устройств на основе линейной ловушки с диамагнитным удержанием плазмы.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224270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Разработан метод поиска параметров волн в продольно-однородной плазме с высоким β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571056" y="5756194"/>
            <a:ext cx="346061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Пример зависимости действительной и мнимой части частоты от продольного волнового </a:t>
            </a:r>
            <a:r>
              <a:rPr lang="ru-RU" sz="1100" dirty="0" smtClean="0"/>
              <a:t>вектора</a:t>
            </a:r>
            <a:r>
              <a:rPr lang="en-US" sz="1100" dirty="0" smtClean="0"/>
              <a:t> </a:t>
            </a:r>
            <a:r>
              <a:rPr lang="en-US" sz="1100" i="1" dirty="0" smtClean="0"/>
              <a:t>k</a:t>
            </a:r>
            <a:r>
              <a:rPr lang="ru-RU" sz="1100" dirty="0"/>
              <a:t>. Параметры: радиус плазмы </a:t>
            </a:r>
            <a:r>
              <a:rPr lang="en-US" sz="1100" i="1" dirty="0"/>
              <a:t>a</a:t>
            </a:r>
            <a:r>
              <a:rPr lang="ru-RU" sz="1100" dirty="0"/>
              <a:t>=10см, вакуумное магнитное поле 3кГс, концентрация мишенной плазмы 3·10</a:t>
            </a:r>
            <a:r>
              <a:rPr lang="ru-RU" sz="1100" baseline="30000" dirty="0"/>
              <a:t>13</a:t>
            </a:r>
            <a:r>
              <a:rPr lang="ru-RU" sz="1100" dirty="0"/>
              <a:t>см</a:t>
            </a:r>
            <a:r>
              <a:rPr lang="ru-RU" sz="1100" baseline="30000" dirty="0"/>
              <a:t>-3</a:t>
            </a:r>
            <a:r>
              <a:rPr lang="ru-RU" sz="1100" dirty="0"/>
              <a:t>.</a:t>
            </a:r>
            <a:endParaRPr lang="en-US" sz="11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27" y="1681089"/>
            <a:ext cx="3048000" cy="18288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27" y="3778823"/>
            <a:ext cx="3048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</TotalTime>
  <Words>235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Разработан метод поиска параметров волн в продольно-однородной плазме с высоким 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662</cp:revision>
  <cp:lastPrinted>2020-01-14T01:52:00Z</cp:lastPrinted>
  <dcterms:created xsi:type="dcterms:W3CDTF">2019-05-20T10:35:54Z</dcterms:created>
  <dcterms:modified xsi:type="dcterms:W3CDTF">2023-11-23T04:22:51Z</dcterms:modified>
</cp:coreProperties>
</file>