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20" y="3611558"/>
            <a:ext cx="5705449" cy="202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-185705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18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ядерной физики им. Г.И. </a:t>
            </a:r>
            <a:r>
              <a:rPr lang="ru-RU" sz="1800" dirty="0" err="1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Будкера</a:t>
            </a:r>
            <a:r>
              <a:rPr lang="ru-RU" sz="1800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Сибирского отделения Российской </a:t>
            </a:r>
            <a:r>
              <a:rPr lang="ru-RU" sz="1800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академии наук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39533" y="1192517"/>
            <a:ext cx="5562599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 Г. Харламов, Т. А. Харламова, В. Н.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Жабин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 С.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Купич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39533" y="5886155"/>
            <a:ext cx="5714360" cy="58477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A. G. Kharlamov et al. Contribution of the Direct Interaction Vertex to the Z → </a:t>
            </a:r>
            <a:r>
              <a:rPr lang="en-US" sz="1050" dirty="0" err="1"/>
              <a:t>l</a:t>
            </a:r>
            <a:r>
              <a:rPr lang="en-US" sz="1050" baseline="30000" dirty="0" err="1"/>
              <a:t>+</a:t>
            </a:r>
            <a:r>
              <a:rPr lang="en-US" sz="1050" dirty="0" err="1"/>
              <a:t>l</a:t>
            </a:r>
            <a:r>
              <a:rPr lang="en-US" sz="1050" baseline="30000" dirty="0"/>
              <a:t>–</a:t>
            </a:r>
            <a:r>
              <a:rPr lang="el-GR" sz="1050" dirty="0"/>
              <a:t>γ </a:t>
            </a:r>
            <a:r>
              <a:rPr lang="en-US" sz="1050" dirty="0"/>
              <a:t>Process, Physics of Particles and Nuclei Letters, 2024, Vol. 21, No. 4, pp. 893–901 </a:t>
            </a:r>
            <a:r>
              <a:rPr lang="ru-RU" sz="1050" dirty="0"/>
              <a:t>Ссылка на статью: </a:t>
            </a:r>
            <a:r>
              <a:rPr lang="en-US" sz="1050" dirty="0"/>
              <a:t>https://rdcu.be/dQYL2 DOI </a:t>
            </a:r>
            <a:r>
              <a:rPr lang="ru-RU" sz="1050" dirty="0"/>
              <a:t>10.1134/S1547477124700924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9533" y="1428750"/>
            <a:ext cx="5636718" cy="4343400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извлечен вклад прямой вершины взаимодействия в процессе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Z→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baseline="30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измерения дифференциальных распределений по инвариантной массе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лептона и фотона на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детекторе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ATLAS.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Прямую вершину можно рассматривать, как эффективное описание петлевых поправок в рамках Стандартной модели. Вклад прямой вершины составляет: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Br(Z →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aseline="30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γ) = (3.81 ± 0.53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)・10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−5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Br(Z →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γ) = (3.99 ±0.47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)・10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−5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Добавка эффективной модели прямой вершины к предсказаниям современных генераторов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PowHeg+PHOTOS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Sherpa 2.2,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реализующим расчет в Стандартной модели, существенно улучшает согласие с результатами эксперимента. Значимость добавки составила 5 стандартных отклонений для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PowHeg+PHOTOS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4,7 стандартных отклонения для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Sherpa 2.2.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PowHeg+PHOTOS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добавкой эффективного взаимодействия описывает экспериментальные данные чуть лучше, чем другие генераторы с эффективной добавкой того же типа. Предсказание вклада прямой вершины из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PowHeg+PHOTOS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составляет: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Br(Z →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aseline="30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5.34 ± 0.40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)・10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−5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Br(Z →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γ) = (5.44 ±0.38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)・10</a:t>
            </a:r>
            <a:r>
              <a:rPr lang="el-GR" sz="1400" baseline="30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−5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718593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Найден вклад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вершины взаимодействия в процессе Z →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8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8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endParaRPr lang="ru-RU" sz="1800" b="1" dirty="0">
              <a:solidFill>
                <a:srgbClr val="18397A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83" y="1428750"/>
            <a:ext cx="24003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225" y="1404938"/>
            <a:ext cx="1851025" cy="130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23207" y="2905262"/>
            <a:ext cx="517343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Фейнмана для процесса рождения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бозона в столкновении кварков с последующим распадом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два лептона и фотон (слева). Аномальная вершина прямого распада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бозона на два лептона 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фотон (справа).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8019" y="5612731"/>
            <a:ext cx="5705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Нормированные дифференциальное распределение по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инвариантной массе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лептона и фотона M(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11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сравнении с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предсказаниями современных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генераторов событий,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слева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канал Z →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1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1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справа —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 Z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sz="11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ru-RU" sz="11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пунктирной линией показан (не в масштабе) вклад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вершины взаимодействия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8252</TotalTime>
  <Words>192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Найден вклад прямой вершины взаимодействия в процессе Z → l+l−γ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662</cp:revision>
  <cp:lastPrinted>2020-01-14T01:52:00Z</cp:lastPrinted>
  <dcterms:created xsi:type="dcterms:W3CDTF">2019-05-20T10:35:54Z</dcterms:created>
  <dcterms:modified xsi:type="dcterms:W3CDTF">2024-11-26T08:06:39Z</dcterms:modified>
</cp:coreProperties>
</file>