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ФТИ им. А.Ф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. Иоффе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РАН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62103" y="1675292"/>
            <a:ext cx="3691697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Авторы: С.В.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Иваненко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А.Л. Соломахин, П.В. Першин, П.В. Зубарев, Ю.В. Коваленко, А.Д. Хильченко, П.А.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Багрянский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К.Д.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Шулятьев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В.Б. Минаев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S. V. </a:t>
            </a:r>
            <a:r>
              <a:rPr lang="en-US" sz="1050" dirty="0" err="1"/>
              <a:t>Ivanenko</a:t>
            </a:r>
            <a:r>
              <a:rPr lang="en-US" sz="1050" dirty="0"/>
              <a:t>, A. L. </a:t>
            </a:r>
            <a:r>
              <a:rPr lang="en-US" sz="1050" dirty="0" err="1"/>
              <a:t>Solomakhin</a:t>
            </a:r>
            <a:r>
              <a:rPr lang="en-US" sz="1050" dirty="0"/>
              <a:t> et al. Dispersion interferometry diagnostic at Globus-M2// Fusion Engineering and Design, Volume 202, May 2024, </a:t>
            </a:r>
            <a:r>
              <a:rPr lang="en-US" sz="1050" dirty="0" smtClean="0">
                <a:solidFill>
                  <a:srgbClr val="FF0000"/>
                </a:solidFill>
              </a:rPr>
              <a:t>DOI:10.1016/j.fusengdes.2024.114409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8615" y="2061792"/>
            <a:ext cx="5373851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Экспериментально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продемонстрирована возможность управления электронной плотностью плазмы на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токамаке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Глобус-М2 (г. Санкт-Петербург, Россия) с использованием созданного в ИЯФ СО РАН дисперсионного интерферометра (ДИ). Характеристики разработанного ДИ: точность измерений линейной плотности ≤ 6·10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16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м</a:t>
            </a:r>
            <a:r>
              <a:rPr lang="ru-RU" sz="1600" b="1" baseline="30000" dirty="0">
                <a:solidFill>
                  <a:schemeClr val="accent1">
                    <a:lumMod val="75000"/>
                  </a:schemeClr>
                </a:solidFill>
              </a:rPr>
              <a:t>–2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 временное разрешение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20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мкс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– позволили создать на его основе систему управления напуском газа в камеру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токамака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зависимости от вычисленного значения текущей электронной плотности.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171095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Разработана система управления плотностью плазмы на </a:t>
            </a:r>
            <a:r>
              <a:rPr lang="ru-RU" sz="1800" b="1" dirty="0" err="1" smtClean="0">
                <a:solidFill>
                  <a:srgbClr val="18397A"/>
                </a:solidFill>
              </a:rPr>
              <a:t>токамаке</a:t>
            </a:r>
            <a:r>
              <a:rPr lang="ru-RU" sz="1800" b="1" dirty="0" smtClean="0">
                <a:solidFill>
                  <a:srgbClr val="18397A"/>
                </a:solidFill>
              </a:rPr>
              <a:t> Глобус-М2 при помощи созданного в ИЯФ дисперсионного интерферометра 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813292" y="5754090"/>
            <a:ext cx="476256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/>
              <a:t>Результаты </a:t>
            </a:r>
            <a:r>
              <a:rPr lang="ru-RU" sz="900" dirty="0"/>
              <a:t>испытаний по управлению плотностью плазмы в </a:t>
            </a:r>
            <a:r>
              <a:rPr lang="ru-RU" sz="900" dirty="0" err="1"/>
              <a:t>токамаке</a:t>
            </a:r>
            <a:r>
              <a:rPr lang="ru-RU" sz="900" dirty="0"/>
              <a:t> Глобус-М2. В разряде #45287 представлены графики электронной плотности без включения системы управления, в разряде #45288 система управления включена; черной пунктирной линией показано значение, относительно которого производилась подстройка плотности, оранжевыми линиями показано временное окно работы системы управления.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3" r="8143"/>
          <a:stretch/>
        </p:blipFill>
        <p:spPr>
          <a:xfrm>
            <a:off x="915148" y="2046110"/>
            <a:ext cx="4253427" cy="357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8158</TotalTime>
  <Words>229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Разработана система управления плотностью плазмы на токамаке Глобус-М2 при помощи созданного в ИЯФ дисперсионного интерферометра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665</cp:revision>
  <cp:lastPrinted>2020-01-14T01:52:00Z</cp:lastPrinted>
  <dcterms:created xsi:type="dcterms:W3CDTF">2019-05-20T10:35:54Z</dcterms:created>
  <dcterms:modified xsi:type="dcterms:W3CDTF">2024-11-22T04:47:58Z</dcterms:modified>
</cp:coreProperties>
</file>