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ЦКП «СКИФ».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076526" y="5905232"/>
            <a:ext cx="5965285" cy="61093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</a:rPr>
              <a:t>Публикации: 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Публикация: </a:t>
            </a:r>
            <a:r>
              <a:rPr lang="ru-RU" sz="105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Bekhtenev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E.A., </a:t>
            </a:r>
            <a:r>
              <a:rPr lang="ru-RU" sz="105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Karpov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G.V., </a:t>
            </a:r>
            <a:r>
              <a:rPr lang="ru-RU" sz="105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Cheblakov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, P.B. </a:t>
            </a:r>
            <a:r>
              <a:rPr lang="ru-RU" sz="105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et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50" dirty="0" err="1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Synchronous Monitoring of Device and Beam Parameters on the Synchrotron Radiation Facility Siberian Circular Photon Source. </a:t>
            </a:r>
            <a:r>
              <a:rPr lang="en-US" sz="1050" u="sng" dirty="0">
                <a:solidFill>
                  <a:schemeClr val="accent1">
                    <a:lumMod val="75000"/>
                  </a:schemeClr>
                </a:solidFill>
              </a:rPr>
              <a:t>Phys. Part. Nuclei Lett</a:t>
            </a:r>
            <a:r>
              <a:rPr lang="ru-RU" sz="1050" u="sng" dirty="0">
                <a:solidFill>
                  <a:schemeClr val="accent1">
                    <a:lumMod val="75000"/>
                  </a:schemeClr>
                </a:solidFill>
              </a:rPr>
              <a:t>. 21, 379–383 (2024).</a:t>
            </a:r>
            <a:r>
              <a:rPr lang="ru-RU" sz="1050" u="sng" dirty="0">
                <a:solidFill>
                  <a:schemeClr val="accent1"/>
                </a:solidFill>
              </a:rPr>
              <a:t> 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DOI: </a:t>
            </a:r>
            <a:r>
              <a:rPr lang="ru-RU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10.1134/</a:t>
            </a:r>
            <a:r>
              <a:rPr lang="en-US" sz="1050" dirty="0"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u-RU" sz="1050" dirty="0">
                <a:ea typeface="Calibri" panose="020F0502020204030204" pitchFamily="34" charset="0"/>
                <a:cs typeface="Calibri" panose="020F0502020204030204" pitchFamily="34" charset="0"/>
              </a:rPr>
              <a:t>1547477124700304</a:t>
            </a:r>
            <a:r>
              <a:rPr lang="en-US" sz="1050" dirty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050" dirty="0" err="1">
                <a:ea typeface="Calibri" panose="020F0502020204030204" pitchFamily="34" charset="0"/>
                <a:cs typeface="Calibri" panose="020F0502020204030204" pitchFamily="34" charset="0"/>
              </a:rPr>
              <a:t>импакт</a:t>
            </a:r>
            <a:r>
              <a:rPr lang="ru-RU" sz="1050" dirty="0">
                <a:ea typeface="Calibri" panose="020F0502020204030204" pitchFamily="34" charset="0"/>
                <a:cs typeface="Calibri" panose="020F0502020204030204" pitchFamily="34" charset="0"/>
              </a:rPr>
              <a:t>-фактор </a:t>
            </a:r>
            <a:r>
              <a:rPr lang="ru-RU" sz="105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- 0.4.</a:t>
            </a:r>
            <a:endParaRPr lang="ru-RU" sz="105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71199"/>
            <a:ext cx="9443002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Развитие методов управления установками ускорительного комплекса ЦКП «СКИФ»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94" y="1759478"/>
            <a:ext cx="6689524" cy="4198960"/>
          </a:xfrm>
          <a:prstGeom prst="rect">
            <a:avLst/>
          </a:prstGeom>
        </p:spPr>
      </p:pic>
      <p:sp>
        <p:nvSpPr>
          <p:cNvPr id="18" name="TextBox 14"/>
          <p:cNvSpPr/>
          <p:nvPr/>
        </p:nvSpPr>
        <p:spPr>
          <a:xfrm>
            <a:off x="660694" y="6036977"/>
            <a:ext cx="4661804" cy="2601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tabLst>
                <a:tab pos="0" algn="l"/>
              </a:tabLst>
            </a:pPr>
            <a:r>
              <a:rPr lang="ru-RU" sz="1100" spc="-1" dirty="0" smtClean="0">
                <a:ea typeface="DejaVu Sans"/>
              </a:rPr>
              <a:t>Схема </a:t>
            </a:r>
            <a:r>
              <a:rPr lang="ru-RU" sz="1100" spc="-1" dirty="0">
                <a:ea typeface="DejaVu Sans"/>
              </a:rPr>
              <a:t>локальной </a:t>
            </a:r>
            <a:r>
              <a:rPr lang="ru-RU" sz="1100" spc="-1" dirty="0" smtClean="0">
                <a:ea typeface="DejaVu Sans"/>
              </a:rPr>
              <a:t>сети системы управления</a:t>
            </a:r>
            <a:endParaRPr lang="en-US" sz="1100" b="0" strike="noStrike" spc="-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572984" y="2002640"/>
            <a:ext cx="4184820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Автор: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Карнаев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С.Е.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Карнаев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С.Е.(+7-(383)-329-49-50, S.E.Karnaev@inp.nsk.su),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Бехтенев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E.А., Карпов Г.В.,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Чеблаков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П.Б., Герасев А.В., Липовый Д.А.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b="1" i="1" dirty="0">
              <a:solidFill>
                <a:srgbClr val="1B4089"/>
              </a:solidFill>
              <a:latin typeface="Calibri"/>
              <a:ea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72984" y="2773218"/>
            <a:ext cx="4339853" cy="326555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Разработана схема сетевой инфраструктуры системы управления ускорительным комплексом, связывающей в единое адресное пространство локальной сети все компьютеры и электронику системы управления. Структура основана на использовании управляемых сетевых коммутаторов и оптоволоконных связей, и обеспечивает скорости передачи данных до 100 Гб/с на узловых коммутаторах и серверах, и 1 Гб/с для периферийных подключений оконечных устройств</a:t>
            </a:r>
          </a:p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endParaRPr lang="ru-RU" sz="1600" dirty="0">
              <a:solidFill>
                <a:srgbClr val="163470"/>
              </a:solidFill>
              <a:latin typeface="Calibri"/>
            </a:endParaRPr>
          </a:p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endParaRPr lang="ru-RU" sz="1600" dirty="0">
              <a:solidFill>
                <a:srgbClr val="16347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8171</TotalTime>
  <Words>165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DejaVu Sans</vt:lpstr>
      <vt:lpstr>Open Sans</vt:lpstr>
      <vt:lpstr>Verdana</vt:lpstr>
      <vt:lpstr>Wingdings</vt:lpstr>
      <vt:lpstr>1_Тема Office</vt:lpstr>
      <vt:lpstr>Развитие методов управления установками ускорительного комплекса ЦКП «СКИФ»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665</cp:revision>
  <cp:lastPrinted>2020-01-14T01:52:00Z</cp:lastPrinted>
  <dcterms:created xsi:type="dcterms:W3CDTF">2019-05-20T10:35:54Z</dcterms:created>
  <dcterms:modified xsi:type="dcterms:W3CDTF">2024-11-29T12:24:17Z</dcterms:modified>
</cp:coreProperties>
</file>